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9" r:id="rId9"/>
    <p:sldId id="27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1" autoAdjust="0"/>
    <p:restoredTop sz="94660"/>
  </p:normalViewPr>
  <p:slideViewPr>
    <p:cSldViewPr>
      <p:cViewPr varScale="1">
        <p:scale>
          <a:sx n="85" d="100"/>
          <a:sy n="85" d="100"/>
        </p:scale>
        <p:origin x="10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7835265383493729"/>
          <c:y val="4.3022829579283176E-2"/>
          <c:w val="0.71238808690580369"/>
          <c:h val="0.695621812843752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26770</c:v>
                </c:pt>
                <c:pt idx="1">
                  <c:v>23200</c:v>
                </c:pt>
                <c:pt idx="2">
                  <c:v>24993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8-43BD-8D27-20B7E90C48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Трансферттер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 formatCode="#,##0">
                  <c:v>101292</c:v>
                </c:pt>
                <c:pt idx="1">
                  <c:v>104993</c:v>
                </c:pt>
                <c:pt idx="2">
                  <c:v>106832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8-43BD-8D27-20B7E90C4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5373568"/>
        <c:axId val="245379456"/>
        <c:axId val="0"/>
      </c:bar3DChart>
      <c:catAx>
        <c:axId val="24537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45379456"/>
        <c:crosses val="autoZero"/>
        <c:auto val="1"/>
        <c:lblAlgn val="ctr"/>
        <c:lblOffset val="100"/>
        <c:noMultiLvlLbl val="0"/>
      </c:catAx>
      <c:valAx>
        <c:axId val="24537945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453735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4E-4341-9447-8806E8B2FA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C4E-4341-9447-8806E8B2FA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C4E-4341-9447-8806E8B2FA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C4E-4341-9447-8806E8B2FA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C4E-4341-9447-8806E8B2FAD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32,2%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C4E-4341-9447-8806E8B2FAD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21,0%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C4E-4341-9447-8806E8B2FAD9}"/>
                </c:ext>
              </c:extLst>
            </c:dLbl>
            <c:dLbl>
              <c:idx val="2"/>
              <c:layout>
                <c:manualLayout>
                  <c:x val="6.8621062992125989E-2"/>
                  <c:y val="-0.1245774484634175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5,0%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C4E-4341-9447-8806E8B2FA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41,7%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C4E-4341-9447-8806E8B2FAD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4E-4341-9447-8806E8B2FAD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C4E-4341-9447-8806E8B2FAD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4"/>
                <c:pt idx="0">
                  <c:v>Мемлекеттік қызметтер</c:v>
                </c:pt>
                <c:pt idx="1">
                  <c:v>Тұрғын үй-коммуналдық шаруашылық</c:v>
                </c:pt>
                <c:pt idx="2">
                  <c:v>Көлiк және коммуникация</c:v>
                </c:pt>
                <c:pt idx="3">
                  <c:v>Мәдениет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42.7</c:v>
                </c:pt>
                <c:pt idx="1">
                  <c:v>23.4</c:v>
                </c:pt>
                <c:pt idx="2">
                  <c:v>6.4</c:v>
                </c:pt>
                <c:pt idx="3">
                  <c:v>59.1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C4E-4341-9447-8806E8B2FA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АУДАНДЫҚ БЮДЖЕТ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Мақсатты трансферттер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бюджеттің субвенциясы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 түсімдер 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24D3127A-3450-4153-8E4C-F426900731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 err="1"/>
            <a:t>Салықтық</a:t>
          </a:r>
          <a:r>
            <a:rPr lang="ru-RU" sz="1400" b="1" dirty="0"/>
            <a:t> </a:t>
          </a:r>
          <a:r>
            <a:rPr lang="ru-RU" sz="1400" b="1" dirty="0" err="1"/>
            <a:t>емес</a:t>
          </a:r>
          <a:r>
            <a:rPr lang="ru-RU" sz="1400" b="1" dirty="0"/>
            <a:t> </a:t>
          </a:r>
          <a:r>
            <a:rPr lang="ru-RU" sz="1400" b="1" dirty="0" err="1"/>
            <a:t>түсiмдер</a:t>
          </a:r>
          <a:endParaRPr lang="ru-RU" sz="1400" b="1" i="0" u="none" strike="noStrike" baseline="0" dirty="0">
            <a:latin typeface="Calibri"/>
          </a:endParaRPr>
        </a:p>
      </dgm:t>
    </dgm:pt>
    <dgm:pt modelId="{53072DE2-2802-41B1-8FA5-9D7191B5CDF6}" type="parTrans" cxnId="{CC6F20F5-C34E-4E25-93DF-306986117A2F}">
      <dgm:prSet/>
      <dgm:spPr>
        <a:solidFill>
          <a:schemeClr val="tx1"/>
        </a:solidFill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7C61CE-C07C-4C7D-B89E-BCD8E42C276B}" type="sibTrans" cxnId="{CC6F20F5-C34E-4E25-93DF-306986117A2F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2186" custLinFactNeighborY="-22073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4702" custLinFactNeighborY="-2070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82321" custRadScaleInc="-72584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2758" custLinFactNeighborY="9180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2666" custRadScaleInc="-61458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8878" custLinFactNeighborY="39632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23143" custRadScaleInc="-16899">
        <dgm:presLayoutVars>
          <dgm:bulletEnabled val="1"/>
        </dgm:presLayoutVars>
      </dgm:prSet>
      <dgm:spPr/>
    </dgm:pt>
    <dgm:pt modelId="{48F27339-2B92-42A1-99BF-823C47465689}" type="pres">
      <dgm:prSet presAssocID="{53072DE2-2802-41B1-8FA5-9D7191B5CDF6}" presName="parTrans" presStyleLbl="bgSibTrans2D1" presStyleIdx="3" presStyleCnt="4"/>
      <dgm:spPr/>
    </dgm:pt>
    <dgm:pt modelId="{9E63D718-C543-497D-8E73-5DFE4B68B977}" type="pres">
      <dgm:prSet presAssocID="{24D3127A-3450-4153-8E4C-F42690073118}" presName="node" presStyleLbl="node1" presStyleIdx="3" presStyleCnt="4">
        <dgm:presLayoutVars>
          <dgm:bulletEnabled val="1"/>
        </dgm:presLayoutVars>
      </dgm:prSet>
      <dgm:spPr/>
    </dgm:pt>
  </dgm:ptLst>
  <dgm:cxnLst>
    <dgm:cxn modelId="{28B43829-D397-44C1-8FCA-9EF56AD9B183}" type="presOf" srcId="{24D3127A-3450-4153-8E4C-F42690073118}" destId="{9E63D718-C543-497D-8E73-5DFE4B68B977}" srcOrd="0" destOrd="0" presId="urn:microsoft.com/office/officeart/2005/8/layout/radial4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9444554B-70E4-47A5-B810-E3471F220EF6}" type="presOf" srcId="{1F928AB8-C601-486F-AA00-82CFB59C823E}" destId="{43AD318E-4792-4A1E-B6CE-E5BE6435070B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3AD1BACF-D640-446B-B23C-DD961F31E5E7}" type="presOf" srcId="{53072DE2-2802-41B1-8FA5-9D7191B5CDF6}" destId="{48F27339-2B92-42A1-99BF-823C47465689}" srcOrd="0" destOrd="0" presId="urn:microsoft.com/office/officeart/2005/8/layout/radial4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10D16F0-C8F4-40D8-B16A-1BC94B8A2545}" type="presOf" srcId="{1853D1E6-F97C-4404-BB97-D6AC29573B85}" destId="{AFDE36B4-3270-49E7-A0B8-D0819E092F8E}" srcOrd="0" destOrd="0" presId="urn:microsoft.com/office/officeart/2005/8/layout/radial4"/>
    <dgm:cxn modelId="{CC6F20F5-C34E-4E25-93DF-306986117A2F}" srcId="{B56DEE8D-BBDE-4642-BF97-C67F5325C3A8}" destId="{24D3127A-3450-4153-8E4C-F42690073118}" srcOrd="3" destOrd="0" parTransId="{53072DE2-2802-41B1-8FA5-9D7191B5CDF6}" sibTransId="{BD7C61CE-C07C-4C7D-B89E-BCD8E42C276B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5E92B3C8-DFB6-492E-84B7-E1C96E73B15C}" type="presParOf" srcId="{F6940661-1F22-492D-83CB-367912127D68}" destId="{AFDE36B4-3270-49E7-A0B8-D0819E092F8E}" srcOrd="1" destOrd="0" presId="urn:microsoft.com/office/officeart/2005/8/layout/radial4"/>
    <dgm:cxn modelId="{B41730E1-7B54-4652-A3C8-C2B19A867266}" type="presParOf" srcId="{F6940661-1F22-492D-83CB-367912127D68}" destId="{43AD318E-4792-4A1E-B6CE-E5BE6435070B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8ECCAE2B-D402-4E81-BA74-782566C529DF}" type="presParOf" srcId="{F6940661-1F22-492D-83CB-367912127D68}" destId="{48F27339-2B92-42A1-99BF-823C47465689}" srcOrd="7" destOrd="0" presId="urn:microsoft.com/office/officeart/2005/8/layout/radial4"/>
    <dgm:cxn modelId="{2FECA64D-5DFC-496E-99E4-942A4EE7B7E5}" type="presParOf" srcId="{F6940661-1F22-492D-83CB-367912127D68}" destId="{9E63D718-C543-497D-8E73-5DFE4B68B9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2AE4ABA-A245-4052-B3A4-07D84125B1E9}">
      <dgm:prSet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D5C9D446-99CD-497E-8564-F61ECAE1B1CB}" type="par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8FD1DCA-3135-49A7-894D-31CB2055DA88}" type="sib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D1F3A4-68E3-480D-B872-6D3B2B5F7F42}">
      <dgm:prSet/>
      <dgm:spPr/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D85AAD5-87F3-4FF9-BA11-A8CA7C1B6848}" type="parTrans" cxnId="{E3BB9EA7-CF2D-4C28-B21E-ED147E6B94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43EC89-13A7-4736-A6A7-2B32C4B41A28}" type="sibTrans" cxnId="{E3BB9EA7-CF2D-4C28-B21E-ED147E6B94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196A2-4F58-4797-8EE2-59EC5B27BE6C}">
      <dgm:prSet custT="1"/>
      <dgm:spPr/>
      <dgm:t>
        <a:bodyPr/>
        <a:lstStyle/>
        <a:p>
          <a:pPr algn="l"/>
          <a:r>
            <a:rPr lang="ru-RU" sz="1200" b="1" baseline="0" dirty="0" err="1"/>
            <a:t>Әкім</a:t>
          </a:r>
          <a:r>
            <a:rPr lang="ru-RU" sz="1200" b="1" baseline="0" dirty="0"/>
            <a:t> </a:t>
          </a:r>
          <a:r>
            <a:rPr lang="ru-RU" sz="1200" b="1" baseline="0" dirty="0" err="1"/>
            <a:t>аппаратының</a:t>
          </a:r>
          <a:r>
            <a:rPr lang="ru-RU" sz="1200" b="1" baseline="0" dirty="0"/>
            <a:t> </a:t>
          </a:r>
          <a:r>
            <a:rPr lang="ru-RU" sz="1200" b="1" baseline="0" dirty="0" err="1"/>
            <a:t>қызметін</a:t>
          </a:r>
          <a:r>
            <a:rPr lang="ru-RU" sz="1200" b="1" baseline="0" dirty="0"/>
            <a:t> </a:t>
          </a:r>
          <a:r>
            <a:rPr lang="ru-RU" sz="1200" b="1" baseline="0" dirty="0" err="1"/>
            <a:t>қамтамасыз</a:t>
          </a:r>
          <a:r>
            <a:rPr lang="ru-RU" sz="1200" b="1" baseline="0" dirty="0"/>
            <a:t> </a:t>
          </a:r>
          <a:r>
            <a:rPr lang="ru-RU" sz="1200" b="1" baseline="0" dirty="0" err="1"/>
            <a:t>ету</a:t>
          </a:r>
          <a:r>
            <a:rPr lang="ru-RU" sz="1200" b="1" baseline="0" dirty="0"/>
            <a:t>  42 679 </a:t>
          </a:r>
          <a:r>
            <a:rPr lang="ru-RU" sz="1200" b="1" baseline="0" dirty="0" err="1"/>
            <a:t>мың</a:t>
          </a:r>
          <a:r>
            <a:rPr lang="ru-RU" sz="1200" b="1" baseline="0" dirty="0"/>
            <a:t> </a:t>
          </a:r>
          <a:r>
            <a:rPr lang="ru-RU" sz="1200" b="1" baseline="0" dirty="0" err="1"/>
            <a:t>теңге</a:t>
          </a:r>
          <a:r>
            <a:rPr lang="ru-RU" sz="1200" b="1" baseline="0" dirty="0"/>
            <a:t> </a:t>
          </a:r>
          <a:endParaRPr lang="ru-RU" sz="12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3C5301D7-7AD1-42D8-8643-6D287D74209F}" type="par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0908E-2224-42E4-A7E0-31A7BB8EA55D}" type="sib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37E8DF-3964-4682-9966-FB647205275E}">
      <dgm:prSet/>
      <dgm:spPr/>
      <dgm:t>
        <a:bodyPr/>
        <a:lstStyle/>
        <a:p>
          <a:endParaRPr lang="ru-RU" dirty="0"/>
        </a:p>
      </dgm:t>
    </dgm:pt>
    <dgm:pt modelId="{988C40B0-8F38-4A08-B730-02E151743422}" type="parTrans" cxnId="{71D0E0FD-E764-499D-AE87-2EC6DDE4158A}">
      <dgm:prSet/>
      <dgm:spPr/>
      <dgm:t>
        <a:bodyPr/>
        <a:lstStyle/>
        <a:p>
          <a:endParaRPr lang="ru-RU"/>
        </a:p>
      </dgm:t>
    </dgm:pt>
    <dgm:pt modelId="{CB51B07D-5F61-4371-AC6C-04236AB57CD2}" type="sibTrans" cxnId="{71D0E0FD-E764-499D-AE87-2EC6DDE4158A}">
      <dgm:prSet/>
      <dgm:spPr/>
      <dgm:t>
        <a:bodyPr/>
        <a:lstStyle/>
        <a:p>
          <a:endParaRPr lang="ru-RU"/>
        </a:p>
      </dgm:t>
    </dgm:pt>
    <dgm:pt modelId="{84537455-113D-4D85-B730-6853724EDB6C}">
      <dgm:prSet/>
      <dgm:spPr/>
      <dgm:t>
        <a:bodyPr/>
        <a:lstStyle/>
        <a:p>
          <a:endParaRPr lang="ru-RU" sz="900" dirty="0"/>
        </a:p>
      </dgm:t>
    </dgm:pt>
    <dgm:pt modelId="{56833003-5F4C-4AC3-9FB7-A1CAD857D688}" type="parTrans" cxnId="{70C91D48-197B-4290-971B-2F4D19C507ED}">
      <dgm:prSet/>
      <dgm:spPr/>
      <dgm:t>
        <a:bodyPr/>
        <a:lstStyle/>
        <a:p>
          <a:endParaRPr lang="ru-RU"/>
        </a:p>
      </dgm:t>
    </dgm:pt>
    <dgm:pt modelId="{79B898C8-1A71-4337-B343-9F1088DC44F9}" type="sibTrans" cxnId="{70C91D48-197B-4290-971B-2F4D19C507ED}">
      <dgm:prSet/>
      <dgm:spPr/>
      <dgm:t>
        <a:bodyPr/>
        <a:lstStyle/>
        <a:p>
          <a:endParaRPr lang="ru-RU"/>
        </a:p>
      </dgm:t>
    </dgm:pt>
    <dgm:pt modelId="{7C54DC5E-06EF-4BBD-947B-669BD9ED6710}">
      <dgm:prSet custT="1"/>
      <dgm:spPr/>
      <dgm:t>
        <a:bodyPr/>
        <a:lstStyle/>
        <a:p>
          <a:endParaRPr lang="ru-RU" sz="1200" b="1" dirty="0"/>
        </a:p>
      </dgm:t>
    </dgm:pt>
    <dgm:pt modelId="{CF5369FA-330A-4CC3-95CF-58B6B223FBA2}" type="parTrans" cxnId="{F9A940A6-35CB-4B2D-BE9C-CD2A51DE9A65}">
      <dgm:prSet/>
      <dgm:spPr/>
      <dgm:t>
        <a:bodyPr/>
        <a:lstStyle/>
        <a:p>
          <a:endParaRPr lang="ru-RU"/>
        </a:p>
      </dgm:t>
    </dgm:pt>
    <dgm:pt modelId="{0B662262-5C79-43CF-9C99-40ABA9875D16}" type="sibTrans" cxnId="{F9A940A6-35CB-4B2D-BE9C-CD2A51DE9A65}">
      <dgm:prSet/>
      <dgm:spPr/>
      <dgm:t>
        <a:bodyPr/>
        <a:lstStyle/>
        <a:p>
          <a:endParaRPr lang="ru-RU"/>
        </a:p>
      </dgm:t>
    </dgm:pt>
    <dgm:pt modelId="{EED05305-F94B-4344-B940-C1EBA667136C}">
      <dgm:prSet/>
      <dgm:spPr/>
      <dgm:t>
        <a:bodyPr/>
        <a:lstStyle/>
        <a:p>
          <a:endParaRPr lang="ru-RU"/>
        </a:p>
      </dgm:t>
    </dgm:pt>
    <dgm:pt modelId="{90840D4E-CA72-402E-930C-B8154C724F98}" type="parTrans" cxnId="{CA94894F-3609-4235-A3E5-9E0751118700}">
      <dgm:prSet/>
      <dgm:spPr/>
      <dgm:t>
        <a:bodyPr/>
        <a:lstStyle/>
        <a:p>
          <a:endParaRPr lang="ru-RU"/>
        </a:p>
      </dgm:t>
    </dgm:pt>
    <dgm:pt modelId="{F5C85003-4AD0-405A-A68A-8A33DE0A7C99}" type="sibTrans" cxnId="{CA94894F-3609-4235-A3E5-9E0751118700}">
      <dgm:prSet/>
      <dgm:spPr/>
      <dgm:t>
        <a:bodyPr/>
        <a:lstStyle/>
        <a:p>
          <a:endParaRPr lang="ru-RU"/>
        </a:p>
      </dgm:t>
    </dgm:pt>
    <dgm:pt modelId="{94385EA0-4CD3-4A00-BBF8-C0D841D48529}">
      <dgm:prSet custT="1"/>
      <dgm:spPr/>
      <dgm:t>
        <a:bodyPr/>
        <a:lstStyle/>
        <a:p>
          <a:r>
            <a:rPr lang="ru-RU" sz="1200" b="1" dirty="0" err="1"/>
            <a:t>Трасферттер</a:t>
          </a:r>
          <a:r>
            <a:rPr lang="ru-RU" sz="1200" b="1" dirty="0"/>
            <a:t> </a:t>
          </a:r>
          <a:r>
            <a:rPr lang="en-US" sz="1200" b="1" dirty="0"/>
            <a:t>0</a:t>
          </a:r>
          <a:r>
            <a:rPr lang="ru-RU" sz="1200" b="1" dirty="0"/>
            <a:t> мы</a:t>
          </a:r>
          <a:r>
            <a:rPr lang="kk-KZ" sz="1200" b="1" dirty="0"/>
            <a:t>ң теңге</a:t>
          </a:r>
          <a:endParaRPr lang="ru-RU" sz="1200" b="1" dirty="0"/>
        </a:p>
      </dgm:t>
    </dgm:pt>
    <dgm:pt modelId="{454B824E-A9A8-4D07-98C9-7CCD83C84DC2}" type="parTrans" cxnId="{5F7E0BDF-209B-40EB-9C41-0C13959A6A4C}">
      <dgm:prSet/>
      <dgm:spPr/>
      <dgm:t>
        <a:bodyPr/>
        <a:lstStyle/>
        <a:p>
          <a:endParaRPr lang="ru-RU"/>
        </a:p>
      </dgm:t>
    </dgm:pt>
    <dgm:pt modelId="{A5DDABF9-FA3F-4550-A9AF-3707A160F169}" type="sibTrans" cxnId="{5F7E0BDF-209B-40EB-9C41-0C13959A6A4C}">
      <dgm:prSet/>
      <dgm:spPr/>
      <dgm:t>
        <a:bodyPr/>
        <a:lstStyle/>
        <a:p>
          <a:endParaRPr lang="ru-RU"/>
        </a:p>
      </dgm:t>
    </dgm:pt>
    <dgm:pt modelId="{E3BC84F2-2CF4-4A21-BFA0-5930FAA4BF16}">
      <dgm:prSet/>
      <dgm:spPr/>
      <dgm:t>
        <a:bodyPr/>
        <a:lstStyle/>
        <a:p>
          <a:endParaRPr lang="ru-RU"/>
        </a:p>
      </dgm:t>
    </dgm:pt>
    <dgm:pt modelId="{5D6E98A2-4717-42BF-B29F-3D018DE7FB01}" type="parTrans" cxnId="{6B819867-F5FB-4EDB-A1C4-A7EFD84729A8}">
      <dgm:prSet/>
      <dgm:spPr/>
      <dgm:t>
        <a:bodyPr/>
        <a:lstStyle/>
        <a:p>
          <a:endParaRPr lang="ru-RU"/>
        </a:p>
      </dgm:t>
    </dgm:pt>
    <dgm:pt modelId="{4582DB57-4B9C-464D-AD96-3062D4CFC4F7}" type="sibTrans" cxnId="{6B819867-F5FB-4EDB-A1C4-A7EFD84729A8}">
      <dgm:prSet/>
      <dgm:spPr/>
      <dgm:t>
        <a:bodyPr/>
        <a:lstStyle/>
        <a:p>
          <a:endParaRPr lang="ru-RU"/>
        </a:p>
      </dgm:t>
    </dgm:pt>
    <dgm:pt modelId="{AE4D1FB7-1A0A-4EA7-AB9D-689F41D0572A}">
      <dgm:prSet custT="1"/>
      <dgm:spPr/>
      <dgm:t>
        <a:bodyPr/>
        <a:lstStyle/>
        <a:p>
          <a:r>
            <a:rPr lang="ru-RU" sz="1600" dirty="0"/>
            <a:t> </a:t>
          </a:r>
        </a:p>
      </dgm:t>
    </dgm:pt>
    <dgm:pt modelId="{07F40707-6E4D-4E3A-9A97-F19FBC852168}" type="parTrans" cxnId="{D499B723-E0C2-4685-ADC0-E27B698D9252}">
      <dgm:prSet/>
      <dgm:spPr/>
      <dgm:t>
        <a:bodyPr/>
        <a:lstStyle/>
        <a:p>
          <a:endParaRPr lang="ru-RU"/>
        </a:p>
      </dgm:t>
    </dgm:pt>
    <dgm:pt modelId="{CB9CE25C-3A01-4C22-BD82-330176B56289}" type="sibTrans" cxnId="{D499B723-E0C2-4685-ADC0-E27B698D9252}">
      <dgm:prSet/>
      <dgm:spPr/>
      <dgm:t>
        <a:bodyPr/>
        <a:lstStyle/>
        <a:p>
          <a:endParaRPr lang="ru-RU"/>
        </a:p>
      </dgm:t>
    </dgm:pt>
    <dgm:pt modelId="{363DFC78-1A01-4685-815A-E966D9F6F995}">
      <dgm:prSet/>
      <dgm:spPr/>
      <dgm:t>
        <a:bodyPr/>
        <a:lstStyle/>
        <a:p>
          <a:endParaRPr lang="ru-RU"/>
        </a:p>
      </dgm:t>
    </dgm:pt>
    <dgm:pt modelId="{A4416075-5541-4D2D-9BD3-41EB1D32E8BC}" type="parTrans" cxnId="{C09ED769-0BD7-4DE5-B94F-DD71DFC377C8}">
      <dgm:prSet/>
      <dgm:spPr/>
      <dgm:t>
        <a:bodyPr/>
        <a:lstStyle/>
        <a:p>
          <a:endParaRPr lang="ru-RU"/>
        </a:p>
      </dgm:t>
    </dgm:pt>
    <dgm:pt modelId="{6B307E21-D0C6-452B-B2B4-79183A54E0A6}" type="sibTrans" cxnId="{C09ED769-0BD7-4DE5-B94F-DD71DFC377C8}">
      <dgm:prSet/>
      <dgm:spPr/>
      <dgm:t>
        <a:bodyPr/>
        <a:lstStyle/>
        <a:p>
          <a:endParaRPr lang="ru-RU"/>
        </a:p>
      </dgm:t>
    </dgm:pt>
    <dgm:pt modelId="{607968AE-6454-41DA-8118-9E19D1665B95}">
      <dgm:prSet custT="1"/>
      <dgm:spPr/>
      <dgm:t>
        <a:bodyPr/>
        <a:lstStyle/>
        <a:p>
          <a:r>
            <a:rPr lang="ru-RU" sz="1200" b="1" dirty="0"/>
            <a:t> </a:t>
          </a:r>
        </a:p>
      </dgm:t>
    </dgm:pt>
    <dgm:pt modelId="{B5695AD2-08EE-4FFB-B407-4A7627D2EEB1}" type="parTrans" cxnId="{5D85F489-013D-4E2E-AD60-AD5BBFEC555D}">
      <dgm:prSet/>
      <dgm:spPr/>
      <dgm:t>
        <a:bodyPr/>
        <a:lstStyle/>
        <a:p>
          <a:endParaRPr lang="ru-RU"/>
        </a:p>
      </dgm:t>
    </dgm:pt>
    <dgm:pt modelId="{5F49976D-1D88-435E-8C46-D2EE55003576}" type="sibTrans" cxnId="{5D85F489-013D-4E2E-AD60-AD5BBFEC555D}">
      <dgm:prSet/>
      <dgm:spPr/>
      <dgm:t>
        <a:bodyPr/>
        <a:lstStyle/>
        <a:p>
          <a:endParaRPr lang="ru-RU"/>
        </a:p>
      </dgm:t>
    </dgm:pt>
    <dgm:pt modelId="{2F00E492-E754-4823-A10D-07652568310A}">
      <dgm:prSet/>
      <dgm:spPr/>
      <dgm:t>
        <a:bodyPr/>
        <a:lstStyle/>
        <a:p>
          <a:endParaRPr lang="ru-RU" sz="1000"/>
        </a:p>
      </dgm:t>
    </dgm:pt>
    <dgm:pt modelId="{19A5C020-FD49-40C2-981F-88D0B697C8A9}" type="parTrans" cxnId="{CDA4AA18-8260-4E64-8AB6-688D63075D32}">
      <dgm:prSet/>
      <dgm:spPr/>
      <dgm:t>
        <a:bodyPr/>
        <a:lstStyle/>
        <a:p>
          <a:endParaRPr lang="ru-RU"/>
        </a:p>
      </dgm:t>
    </dgm:pt>
    <dgm:pt modelId="{5933E85A-42A9-41DF-A62C-9222F15D844F}" type="sibTrans" cxnId="{CDA4AA18-8260-4E64-8AB6-688D63075D32}">
      <dgm:prSet/>
      <dgm:spPr/>
      <dgm:t>
        <a:bodyPr/>
        <a:lstStyle/>
        <a:p>
          <a:endParaRPr lang="ru-RU"/>
        </a:p>
      </dgm:t>
    </dgm:pt>
    <dgm:pt modelId="{4183E6E9-2423-40CC-A5E2-601A24D8B595}">
      <dgm:prSet custT="1"/>
      <dgm:spPr/>
      <dgm:t>
        <a:bodyPr/>
        <a:lstStyle/>
        <a:p>
          <a:endParaRPr lang="ru-RU" sz="1200" b="1" dirty="0"/>
        </a:p>
      </dgm:t>
    </dgm:pt>
    <dgm:pt modelId="{9A2E37AB-27E0-46DE-A1B1-F21A5E3DB0B1}" type="parTrans" cxnId="{ED670880-44A7-4BE8-A25C-489C3C513527}">
      <dgm:prSet/>
      <dgm:spPr/>
      <dgm:t>
        <a:bodyPr/>
        <a:lstStyle/>
        <a:p>
          <a:endParaRPr lang="ru-RU"/>
        </a:p>
      </dgm:t>
    </dgm:pt>
    <dgm:pt modelId="{E527C177-6B6A-436F-B289-FD9E8EA33ECA}" type="sibTrans" cxnId="{ED670880-44A7-4BE8-A25C-489C3C513527}">
      <dgm:prSet/>
      <dgm:spPr/>
      <dgm:t>
        <a:bodyPr/>
        <a:lstStyle/>
        <a:p>
          <a:endParaRPr lang="ru-RU"/>
        </a:p>
      </dgm:t>
    </dgm:pt>
    <dgm:pt modelId="{A8783F91-4FD4-4650-B3F0-D96EAFF68BCF}">
      <dgm:prSet custT="1"/>
      <dgm:spPr/>
      <dgm:t>
        <a:bodyPr/>
        <a:lstStyle/>
        <a:p>
          <a:r>
            <a:rPr lang="ru-RU" sz="1200" b="1" dirty="0">
              <a:latin typeface="Times New Roman" pitchFamily="18" charset="0"/>
              <a:cs typeface="Times New Roman" pitchFamily="18" charset="0"/>
            </a:rPr>
            <a:t>Тұрғын-үй-коммуналдық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шаруашылығы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23 372 </a:t>
          </a:r>
          <a:r>
            <a:rPr lang="ru-RU" sz="1200" b="1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 теңге </a:t>
          </a:r>
        </a:p>
      </dgm:t>
    </dgm:pt>
    <dgm:pt modelId="{6BC3AB8E-BC91-4F61-B074-C6C1CD8240F7}" type="parTrans" cxnId="{84D33742-1A3F-4AE0-A6FF-D171584CD017}">
      <dgm:prSet/>
      <dgm:spPr/>
      <dgm:t>
        <a:bodyPr/>
        <a:lstStyle/>
        <a:p>
          <a:endParaRPr lang="ru-RU"/>
        </a:p>
      </dgm:t>
    </dgm:pt>
    <dgm:pt modelId="{7C2BD5B2-4A10-480D-91C0-EF597A3D09E4}" type="sibTrans" cxnId="{84D33742-1A3F-4AE0-A6FF-D171584CD017}">
      <dgm:prSet/>
      <dgm:spPr/>
      <dgm:t>
        <a:bodyPr/>
        <a:lstStyle/>
        <a:p>
          <a:endParaRPr lang="ru-RU"/>
        </a:p>
      </dgm:t>
    </dgm:pt>
    <dgm:pt modelId="{EF80229E-7C70-4AE8-8258-9CE4996EFEDC}">
      <dgm:prSet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F6F2704C-A56C-49FF-B155-9F87138E4FE7}" type="parTrans" cxnId="{0D165CF5-4747-413B-A371-178085F36792}">
      <dgm:prSet/>
      <dgm:spPr/>
      <dgm:t>
        <a:bodyPr/>
        <a:lstStyle/>
        <a:p>
          <a:endParaRPr lang="ru-RU"/>
        </a:p>
      </dgm:t>
    </dgm:pt>
    <dgm:pt modelId="{3AC0AD74-FBBF-495D-A944-A905918F62C9}" type="sibTrans" cxnId="{0D165CF5-4747-413B-A371-178085F36792}">
      <dgm:prSet/>
      <dgm:spPr/>
      <dgm:t>
        <a:bodyPr/>
        <a:lstStyle/>
        <a:p>
          <a:endParaRPr lang="ru-RU"/>
        </a:p>
      </dgm:t>
    </dgm:pt>
    <dgm:pt modelId="{A3EDC46B-744D-415C-B2AA-E780B4CECAE2}">
      <dgm:prSet custT="1"/>
      <dgm:spPr/>
      <dgm:t>
        <a:bodyPr/>
        <a:lstStyle/>
        <a:p>
          <a:r>
            <a:rPr lang="ru-RU" sz="1200" b="1" dirty="0"/>
            <a:t>Көл</a:t>
          </a:r>
          <a:r>
            <a:rPr lang="en-US" sz="1200" b="1" dirty="0"/>
            <a:t>i</a:t>
          </a:r>
          <a:r>
            <a:rPr lang="ru-RU" sz="1200" b="1" dirty="0"/>
            <a:t>к және коммуникация:  автомобиль жолдарының жұмыс істеуін қамтамасыз </a:t>
          </a:r>
          <a:r>
            <a:rPr lang="ru-RU" sz="1200" b="1" dirty="0" err="1"/>
            <a:t>ету</a:t>
          </a:r>
          <a:r>
            <a:rPr lang="ru-RU" sz="1200" b="1" dirty="0"/>
            <a:t>  6 361 </a:t>
          </a:r>
          <a:r>
            <a:rPr lang="ru-RU" sz="1200" b="1" dirty="0" err="1"/>
            <a:t>мың</a:t>
          </a:r>
          <a:r>
            <a:rPr lang="ru-RU" sz="1200" b="1" dirty="0"/>
            <a:t> теңге</a:t>
          </a:r>
        </a:p>
      </dgm:t>
    </dgm:pt>
    <dgm:pt modelId="{8DED1031-1967-4DA8-9D4E-4A0E433BA2D6}" type="parTrans" cxnId="{D1F4997D-07D5-463A-972D-9EBFEC132043}">
      <dgm:prSet/>
      <dgm:spPr/>
      <dgm:t>
        <a:bodyPr/>
        <a:lstStyle/>
        <a:p>
          <a:endParaRPr lang="ru-RU"/>
        </a:p>
      </dgm:t>
    </dgm:pt>
    <dgm:pt modelId="{1618009A-B9DA-4D76-A9E1-8915734CAC04}" type="sibTrans" cxnId="{D1F4997D-07D5-463A-972D-9EBFEC132043}">
      <dgm:prSet/>
      <dgm:spPr/>
      <dgm:t>
        <a:bodyPr/>
        <a:lstStyle/>
        <a:p>
          <a:endParaRPr lang="ru-RU"/>
        </a:p>
      </dgm:t>
    </dgm:pt>
    <dgm:pt modelId="{93460FE8-CB31-49E7-AE0F-22EE866637AB}">
      <dgm:prSet custT="1"/>
      <dgm:spPr/>
      <dgm:t>
        <a:bodyPr/>
        <a:lstStyle/>
        <a:p>
          <a:endParaRPr lang="ru-RU" sz="1200" b="1" dirty="0"/>
        </a:p>
      </dgm:t>
    </dgm:pt>
    <dgm:pt modelId="{44C27B7E-393A-4FF3-B88F-29297ABD7A79}" type="parTrans" cxnId="{CF019BB5-8E64-401D-AC0C-58FFFD2F38AD}">
      <dgm:prSet/>
      <dgm:spPr/>
      <dgm:t>
        <a:bodyPr/>
        <a:lstStyle/>
        <a:p>
          <a:endParaRPr lang="ru-RU"/>
        </a:p>
      </dgm:t>
    </dgm:pt>
    <dgm:pt modelId="{9DA92C3F-DEAF-4B04-8310-7B9EFC07F2D6}" type="sibTrans" cxnId="{CF019BB5-8E64-401D-AC0C-58FFFD2F38AD}">
      <dgm:prSet/>
      <dgm:spPr/>
      <dgm:t>
        <a:bodyPr/>
        <a:lstStyle/>
        <a:p>
          <a:endParaRPr lang="ru-RU"/>
        </a:p>
      </dgm:t>
    </dgm:pt>
    <dgm:pt modelId="{ABE3F8B2-1E15-4D84-806D-F81C0E6D07FC}">
      <dgm:prSet custT="1"/>
      <dgm:spPr/>
      <dgm:t>
        <a:bodyPr/>
        <a:lstStyle/>
        <a:p>
          <a:r>
            <a:rPr lang="ru-RU" sz="1200" b="1" dirty="0"/>
            <a:t>Мәдени-демалыс </a:t>
          </a:r>
          <a:r>
            <a:rPr lang="ru-RU" sz="1200" b="1" dirty="0" err="1"/>
            <a:t>іс</a:t>
          </a:r>
          <a:r>
            <a:rPr lang="ru-RU" sz="1200" b="1" dirty="0"/>
            <a:t> –59 040 </a:t>
          </a:r>
          <a:r>
            <a:rPr lang="ru-RU" sz="1200" b="1" dirty="0" err="1"/>
            <a:t>мың</a:t>
          </a:r>
          <a:r>
            <a:rPr lang="ru-RU" sz="1200" b="1" dirty="0"/>
            <a:t> теңге </a:t>
          </a:r>
        </a:p>
      </dgm:t>
    </dgm:pt>
    <dgm:pt modelId="{7BF32310-9185-45C4-B2FB-D07594A20B02}" type="parTrans" cxnId="{1AA41F04-D2BF-4C1C-B2E2-E1E162E96455}">
      <dgm:prSet/>
      <dgm:spPr/>
      <dgm:t>
        <a:bodyPr/>
        <a:lstStyle/>
        <a:p>
          <a:endParaRPr lang="ru-RU"/>
        </a:p>
      </dgm:t>
    </dgm:pt>
    <dgm:pt modelId="{3B4FC660-148D-4E41-8A26-01873009C5DB}" type="sibTrans" cxnId="{1AA41F04-D2BF-4C1C-B2E2-E1E162E96455}">
      <dgm:prSet/>
      <dgm:spPr/>
      <dgm:t>
        <a:bodyPr/>
        <a:lstStyle/>
        <a:p>
          <a:endParaRPr lang="ru-RU"/>
        </a:p>
      </dgm:t>
    </dgm:pt>
    <dgm:pt modelId="{42FB4F35-0793-4D93-8B73-76D6CD73B40A}">
      <dgm:prSet custT="1"/>
      <dgm:spPr/>
      <dgm:t>
        <a:bodyPr/>
        <a:lstStyle/>
        <a:p>
          <a:endParaRPr lang="ru-RU" sz="1200" b="1" dirty="0"/>
        </a:p>
      </dgm:t>
    </dgm:pt>
    <dgm:pt modelId="{CC2B2523-3A76-4183-B5C6-912E95B0B4C1}" type="parTrans" cxnId="{ADC81E07-662F-4F66-B3C5-C96F6AF246C1}">
      <dgm:prSet/>
      <dgm:spPr/>
      <dgm:t>
        <a:bodyPr/>
        <a:lstStyle/>
        <a:p>
          <a:endParaRPr lang="ru-RU"/>
        </a:p>
      </dgm:t>
    </dgm:pt>
    <dgm:pt modelId="{54488EB3-3922-4BE7-98F9-E20E580CBC1F}" type="sibTrans" cxnId="{ADC81E07-662F-4F66-B3C5-C96F6AF246C1}">
      <dgm:prSet/>
      <dgm:spPr/>
      <dgm:t>
        <a:bodyPr/>
        <a:lstStyle/>
        <a:p>
          <a:endParaRPr lang="ru-RU"/>
        </a:p>
      </dgm:t>
    </dgm:pt>
    <dgm:pt modelId="{AD107E94-3F73-472C-B499-5DE7D83B96B8}">
      <dgm:prSet custT="1"/>
      <dgm:spPr/>
      <dgm:t>
        <a:bodyPr/>
        <a:lstStyle/>
        <a:p>
          <a:endParaRPr lang="ru-RU" sz="1200" b="1" dirty="0"/>
        </a:p>
      </dgm:t>
    </dgm:pt>
    <dgm:pt modelId="{EDE8C88C-D4C0-46B3-B566-C89BB1CA541F}" type="parTrans" cxnId="{6590C442-207A-4627-B072-286B330FBBE1}">
      <dgm:prSet/>
      <dgm:spPr/>
      <dgm:t>
        <a:bodyPr/>
        <a:lstStyle/>
        <a:p>
          <a:endParaRPr lang="ru-RU"/>
        </a:p>
      </dgm:t>
    </dgm:pt>
    <dgm:pt modelId="{DD7892E6-7014-4BF9-B520-F769D1FDE3A2}" type="sibTrans" cxnId="{6590C442-207A-4627-B072-286B330FBBE1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7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310E2B58-E765-4E23-AD6A-EB5002B4E674}" type="pres">
      <dgm:prSet presAssocID="{B9DB9B55-B485-40D2-9CFD-BF34C8AD104F}" presName="descendantText" presStyleLbl="alignAcc1" presStyleIdx="1" presStyleCnt="7" custLinFactNeighborX="-502" custLinFactNeighborY="19722">
        <dgm:presLayoutVars>
          <dgm:bulletEnabled val="1"/>
        </dgm:presLayoutVars>
      </dgm:prSet>
      <dgm:spPr/>
    </dgm:pt>
    <dgm:pt modelId="{CF0D6676-1C30-4FD6-A89D-C3E8E8036DFE}" type="pres">
      <dgm:prSet presAssocID="{D878DF9B-F854-4586-97B0-378652C5B075}" presName="sp" presStyleCnt="0"/>
      <dgm:spPr/>
    </dgm:pt>
    <dgm:pt modelId="{8C70A379-088C-401B-887B-FBA52F6CADF3}" type="pres">
      <dgm:prSet presAssocID="{BAD1F3A4-68E3-480D-B872-6D3B2B5F7F42}" presName="composite" presStyleCnt="0"/>
      <dgm:spPr/>
    </dgm:pt>
    <dgm:pt modelId="{AC94F49E-6E82-4170-9847-34FF2BF127F3}" type="pres">
      <dgm:prSet presAssocID="{BAD1F3A4-68E3-480D-B872-6D3B2B5F7F42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1B9183ED-8C59-40F4-9E5E-18D8F9EFA25C}" type="pres">
      <dgm:prSet presAssocID="{BAD1F3A4-68E3-480D-B872-6D3B2B5F7F42}" presName="descendantText" presStyleLbl="alignAcc1" presStyleIdx="2" presStyleCnt="7" custLinFactNeighborX="611" custLinFactNeighborY="40003">
        <dgm:presLayoutVars>
          <dgm:bulletEnabled val="1"/>
        </dgm:presLayoutVars>
      </dgm:prSet>
      <dgm:spPr/>
    </dgm:pt>
    <dgm:pt modelId="{C8D3E431-364D-4751-ADDC-6FA3DE206C0A}" type="pres">
      <dgm:prSet presAssocID="{BB43EC89-13A7-4736-A6A7-2B32C4B41A28}" presName="sp" presStyleCnt="0"/>
      <dgm:spPr/>
    </dgm:pt>
    <dgm:pt modelId="{2158E60E-71F9-4ED6-AA24-887315FD5CC7}" type="pres">
      <dgm:prSet presAssocID="{D037E8DF-3964-4682-9966-FB647205275E}" presName="composite" presStyleCnt="0"/>
      <dgm:spPr/>
    </dgm:pt>
    <dgm:pt modelId="{DE285858-157B-44C9-8143-AB2B5DFF9597}" type="pres">
      <dgm:prSet presAssocID="{D037E8DF-3964-4682-9966-FB647205275E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CE97C411-4D28-4AB5-84D7-532C56050E21}" type="pres">
      <dgm:prSet presAssocID="{D037E8DF-3964-4682-9966-FB647205275E}" presName="descendantText" presStyleLbl="alignAcc1" presStyleIdx="3" presStyleCnt="7" custLinFactNeighborX="-502" custLinFactNeighborY="98066">
        <dgm:presLayoutVars>
          <dgm:bulletEnabled val="1"/>
        </dgm:presLayoutVars>
      </dgm:prSet>
      <dgm:spPr/>
    </dgm:pt>
    <dgm:pt modelId="{30F561BD-EC82-4D92-8B19-6A7E33C1BBAF}" type="pres">
      <dgm:prSet presAssocID="{CB51B07D-5F61-4371-AC6C-04236AB57CD2}" presName="sp" presStyleCnt="0"/>
      <dgm:spPr/>
    </dgm:pt>
    <dgm:pt modelId="{557699A7-BB81-44F6-8D6C-8ACC44416C9A}" type="pres">
      <dgm:prSet presAssocID="{EED05305-F94B-4344-B940-C1EBA667136C}" presName="composite" presStyleCnt="0"/>
      <dgm:spPr/>
    </dgm:pt>
    <dgm:pt modelId="{20C8742C-A97F-4D8F-AC73-0165AE50E4ED}" type="pres">
      <dgm:prSet presAssocID="{EED05305-F94B-4344-B940-C1EBA667136C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1288E75F-B2C8-4A53-B3B0-B15565759C28}" type="pres">
      <dgm:prSet presAssocID="{EED05305-F94B-4344-B940-C1EBA667136C}" presName="descendantText" presStyleLbl="alignAcc1" presStyleIdx="4" presStyleCnt="7" custLinFactNeighborX="611" custLinFactNeighborY="99456">
        <dgm:presLayoutVars>
          <dgm:bulletEnabled val="1"/>
        </dgm:presLayoutVars>
      </dgm:prSet>
      <dgm:spPr/>
    </dgm:pt>
    <dgm:pt modelId="{F95C5FCF-74EB-44C7-A965-BBA6955AF8C1}" type="pres">
      <dgm:prSet presAssocID="{F5C85003-4AD0-405A-A68A-8A33DE0A7C99}" presName="sp" presStyleCnt="0"/>
      <dgm:spPr/>
    </dgm:pt>
    <dgm:pt modelId="{7CF4BA0F-A777-4637-A36F-7657F2EAA379}" type="pres">
      <dgm:prSet presAssocID="{E3BC84F2-2CF4-4A21-BFA0-5930FAA4BF16}" presName="composite" presStyleCnt="0"/>
      <dgm:spPr/>
    </dgm:pt>
    <dgm:pt modelId="{A38E9D83-172D-462E-B292-A1BE2A83400F}" type="pres">
      <dgm:prSet presAssocID="{E3BC84F2-2CF4-4A21-BFA0-5930FAA4BF16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8FCBEB91-FE09-489B-AC0D-F6E3FA5722D3}" type="pres">
      <dgm:prSet presAssocID="{E3BC84F2-2CF4-4A21-BFA0-5930FAA4BF16}" presName="descendantText" presStyleLbl="alignAcc1" presStyleIdx="5" presStyleCnt="7" custFlipVert="0" custFlipHor="1" custScaleX="3528" custScaleY="99567" custLinFactNeighborX="-506" custLinFactNeighborY="-36719">
        <dgm:presLayoutVars>
          <dgm:bulletEnabled val="1"/>
        </dgm:presLayoutVars>
      </dgm:prSet>
      <dgm:spPr/>
    </dgm:pt>
    <dgm:pt modelId="{230E448E-A03E-4D3F-9911-3C1E3BCD554A}" type="pres">
      <dgm:prSet presAssocID="{4582DB57-4B9C-464D-AD96-3062D4CFC4F7}" presName="sp" presStyleCnt="0"/>
      <dgm:spPr/>
    </dgm:pt>
    <dgm:pt modelId="{C14BAB60-5513-49CF-B41E-63DA37B0125F}" type="pres">
      <dgm:prSet presAssocID="{363DFC78-1A01-4685-815A-E966D9F6F995}" presName="composite" presStyleCnt="0"/>
      <dgm:spPr/>
    </dgm:pt>
    <dgm:pt modelId="{3BA3AE1B-3DA1-41DF-A082-ABF16AB0EE74}" type="pres">
      <dgm:prSet presAssocID="{363DFC78-1A01-4685-815A-E966D9F6F995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5295EE42-7320-41C6-A4CC-A8C022AAC373}" type="pres">
      <dgm:prSet presAssocID="{363DFC78-1A01-4685-815A-E966D9F6F995}" presName="descendantText" presStyleLbl="alignAcc1" presStyleIdx="6" presStyleCnt="7" custFlipVert="1" custScaleX="551" custScaleY="28908">
        <dgm:presLayoutVars>
          <dgm:bulletEnabled val="1"/>
        </dgm:presLayoutVars>
      </dgm:prSet>
      <dgm:spPr/>
    </dgm:pt>
  </dgm:ptLst>
  <dgm:cxnLst>
    <dgm:cxn modelId="{1AA41F04-D2BF-4C1C-B2E2-E1E162E96455}" srcId="{D037E8DF-3964-4682-9966-FB647205275E}" destId="{ABE3F8B2-1E15-4D84-806D-F81C0E6D07FC}" srcOrd="2" destOrd="0" parTransId="{7BF32310-9185-45C4-B2FB-D07594A20B02}" sibTransId="{3B4FC660-148D-4E41-8A26-01873009C5DB}"/>
    <dgm:cxn modelId="{ADC81E07-662F-4F66-B3C5-C96F6AF246C1}" srcId="{D037E8DF-3964-4682-9966-FB647205275E}" destId="{42FB4F35-0793-4D93-8B73-76D6CD73B40A}" srcOrd="3" destOrd="0" parTransId="{CC2B2523-3A76-4183-B5C6-912E95B0B4C1}" sibTransId="{54488EB3-3922-4BE7-98F9-E20E580CBC1F}"/>
    <dgm:cxn modelId="{CDA4AA18-8260-4E64-8AB6-688D63075D32}" srcId="{E3BC84F2-2CF4-4A21-BFA0-5930FAA4BF16}" destId="{2F00E492-E754-4823-A10D-07652568310A}" srcOrd="1" destOrd="0" parTransId="{19A5C020-FD49-40C2-981F-88D0B697C8A9}" sibTransId="{5933E85A-42A9-41DF-A62C-9222F15D844F}"/>
    <dgm:cxn modelId="{996B961C-C2C5-40E1-99F1-8E6D82485732}" type="presOf" srcId="{93460FE8-CB31-49E7-AE0F-22EE866637AB}" destId="{1B9183ED-8C59-40F4-9E5E-18D8F9EFA25C}" srcOrd="0" destOrd="2" presId="urn:microsoft.com/office/officeart/2005/8/layout/chevron2"/>
    <dgm:cxn modelId="{418A9522-A044-47F4-9931-F2F01F626DFB}" type="presOf" srcId="{42FB4F35-0793-4D93-8B73-76D6CD73B40A}" destId="{CE97C411-4D28-4AB5-84D7-532C56050E21}" srcOrd="0" destOrd="3" presId="urn:microsoft.com/office/officeart/2005/8/layout/chevron2"/>
    <dgm:cxn modelId="{D499B723-E0C2-4685-ADC0-E27B698D9252}" srcId="{D037E8DF-3964-4682-9966-FB647205275E}" destId="{AE4D1FB7-1A0A-4EA7-AB9D-689F41D0572A}" srcOrd="4" destOrd="0" parTransId="{07F40707-6E4D-4E3A-9A97-F19FBC852168}" sibTransId="{CB9CE25C-3A01-4C22-BD82-330176B56289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F0E44B2F-876F-4F1F-9546-A8D83F8CDA98}" type="presOf" srcId="{94385EA0-4CD3-4A00-BBF8-C0D841D48529}" destId="{1288E75F-B2C8-4A53-B3B0-B15565759C28}" srcOrd="0" destOrd="0" presId="urn:microsoft.com/office/officeart/2005/8/layout/chevron2"/>
    <dgm:cxn modelId="{E31AEF32-EB8B-44EF-B53B-C66F80AC1A44}" type="presOf" srcId="{A3EDC46B-744D-415C-B2AA-E780B4CECAE2}" destId="{1B9183ED-8C59-40F4-9E5E-18D8F9EFA25C}" srcOrd="0" destOrd="1" presId="urn:microsoft.com/office/officeart/2005/8/layout/chevron2"/>
    <dgm:cxn modelId="{5AF38E36-B133-46CB-B57E-F7D66F1D8848}" type="presOf" srcId="{84537455-113D-4D85-B730-6853724EDB6C}" destId="{CE97C411-4D28-4AB5-84D7-532C56050E21}" srcOrd="0" destOrd="0" presId="urn:microsoft.com/office/officeart/2005/8/layout/chevron2"/>
    <dgm:cxn modelId="{84D33742-1A3F-4AE0-A6FF-D171584CD017}" srcId="{B9DB9B55-B485-40D2-9CFD-BF34C8AD104F}" destId="{A8783F91-4FD4-4650-B3F0-D96EAFF68BCF}" srcOrd="1" destOrd="0" parTransId="{6BC3AB8E-BC91-4F61-B074-C6C1CD8240F7}" sibTransId="{7C2BD5B2-4A10-480D-91C0-EF597A3D09E4}"/>
    <dgm:cxn modelId="{6590C442-207A-4627-B072-286B330FBBE1}" srcId="{D037E8DF-3964-4682-9966-FB647205275E}" destId="{AD107E94-3F73-472C-B499-5DE7D83B96B8}" srcOrd="1" destOrd="0" parTransId="{EDE8C88C-D4C0-46B3-B566-C89BB1CA541F}" sibTransId="{DD7892E6-7014-4BF9-B520-F769D1FDE3A2}"/>
    <dgm:cxn modelId="{90C74946-A4DD-4A65-8AB2-7D73C726057A}" type="presOf" srcId="{AE4D1FB7-1A0A-4EA7-AB9D-689F41D0572A}" destId="{CE97C411-4D28-4AB5-84D7-532C56050E21}" srcOrd="0" destOrd="4" presId="urn:microsoft.com/office/officeart/2005/8/layout/chevron2"/>
    <dgm:cxn modelId="{6B819867-F5FB-4EDB-A1C4-A7EFD84729A8}" srcId="{599EAAFF-5704-4226-AE68-B9AA9494A771}" destId="{E3BC84F2-2CF4-4A21-BFA0-5930FAA4BF16}" srcOrd="5" destOrd="0" parTransId="{5D6E98A2-4717-42BF-B29F-3D018DE7FB01}" sibTransId="{4582DB57-4B9C-464D-AD96-3062D4CFC4F7}"/>
    <dgm:cxn modelId="{70C91D48-197B-4290-971B-2F4D19C507ED}" srcId="{D037E8DF-3964-4682-9966-FB647205275E}" destId="{84537455-113D-4D85-B730-6853724EDB6C}" srcOrd="0" destOrd="0" parTransId="{56833003-5F4C-4AC3-9FB7-A1CAD857D688}" sibTransId="{79B898C8-1A71-4337-B343-9F1088DC44F9}"/>
    <dgm:cxn modelId="{C09ED769-0BD7-4DE5-B94F-DD71DFC377C8}" srcId="{599EAAFF-5704-4226-AE68-B9AA9494A771}" destId="{363DFC78-1A01-4685-815A-E966D9F6F995}" srcOrd="6" destOrd="0" parTransId="{A4416075-5541-4D2D-9BD3-41EB1D32E8BC}" sibTransId="{6B307E21-D0C6-452B-B2B4-79183A54E0A6}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7443DF4C-01BD-4357-BA93-ABAEE26B1585}" srcId="{2AB3AA78-B1F6-4BA7-9E8E-790B09FB2B2F}" destId="{CD9196A2-4F58-4797-8EE2-59EC5B27BE6C}" srcOrd="0" destOrd="0" parTransId="{3C5301D7-7AD1-42D8-8643-6D287D74209F}" sibTransId="{CD90908E-2224-42E4-A7E0-31A7BB8EA55D}"/>
    <dgm:cxn modelId="{AEFEF14D-962A-49FF-8DA1-4C802A171155}" srcId="{B9DB9B55-B485-40D2-9CFD-BF34C8AD104F}" destId="{62AE4ABA-A245-4052-B3A4-07D84125B1E9}" srcOrd="0" destOrd="0" parTransId="{D5C9D446-99CD-497E-8564-F61ECAE1B1CB}" sibTransId="{A8FD1DCA-3135-49A7-894D-31CB2055DA88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CA94894F-3609-4235-A3E5-9E0751118700}" srcId="{599EAAFF-5704-4226-AE68-B9AA9494A771}" destId="{EED05305-F94B-4344-B940-C1EBA667136C}" srcOrd="4" destOrd="0" parTransId="{90840D4E-CA72-402E-930C-B8154C724F98}" sibTransId="{F5C85003-4AD0-405A-A68A-8A33DE0A7C99}"/>
    <dgm:cxn modelId="{1942AB4F-2E54-46D7-8059-D2B61F6B616B}" type="presOf" srcId="{EF80229E-7C70-4AE8-8258-9CE4996EFEDC}" destId="{310E2B58-E765-4E23-AD6A-EB5002B4E674}" srcOrd="0" destOrd="2" presId="urn:microsoft.com/office/officeart/2005/8/layout/chevron2"/>
    <dgm:cxn modelId="{B1AE9C74-8555-43A4-BD5D-4E839F3342CE}" type="presOf" srcId="{EED05305-F94B-4344-B940-C1EBA667136C}" destId="{20C8742C-A97F-4D8F-AC73-0165AE50E4ED}" srcOrd="0" destOrd="0" presId="urn:microsoft.com/office/officeart/2005/8/layout/chevron2"/>
    <dgm:cxn modelId="{1DDB9B77-4358-4047-AAD4-F589A044E475}" type="presOf" srcId="{62AE4ABA-A245-4052-B3A4-07D84125B1E9}" destId="{310E2B58-E765-4E23-AD6A-EB5002B4E674}" srcOrd="0" destOrd="0" presId="urn:microsoft.com/office/officeart/2005/8/layout/chevron2"/>
    <dgm:cxn modelId="{D1F4997D-07D5-463A-972D-9EBFEC132043}" srcId="{BAD1F3A4-68E3-480D-B872-6D3B2B5F7F42}" destId="{A3EDC46B-744D-415C-B2AA-E780B4CECAE2}" srcOrd="1" destOrd="0" parTransId="{8DED1031-1967-4DA8-9D4E-4A0E433BA2D6}" sibTransId="{1618009A-B9DA-4D76-A9E1-8915734CAC04}"/>
    <dgm:cxn modelId="{ED670880-44A7-4BE8-A25C-489C3C513527}" srcId="{363DFC78-1A01-4685-815A-E966D9F6F995}" destId="{4183E6E9-2423-40CC-A5E2-601A24D8B595}" srcOrd="0" destOrd="0" parTransId="{9A2E37AB-27E0-46DE-A1B1-F21A5E3DB0B1}" sibTransId="{E527C177-6B6A-436F-B289-FD9E8EA33ECA}"/>
    <dgm:cxn modelId="{7EE7C084-895D-43E0-8D82-9A4CAC38E83B}" type="presOf" srcId="{4183E6E9-2423-40CC-A5E2-601A24D8B595}" destId="{5295EE42-7320-41C6-A4CC-A8C022AAC373}" srcOrd="0" destOrd="0" presId="urn:microsoft.com/office/officeart/2005/8/layout/chevron2"/>
    <dgm:cxn modelId="{5D85F489-013D-4E2E-AD60-AD5BBFEC555D}" srcId="{E3BC84F2-2CF4-4A21-BFA0-5930FAA4BF16}" destId="{607968AE-6454-41DA-8118-9E19D1665B95}" srcOrd="0" destOrd="0" parTransId="{B5695AD2-08EE-4FFB-B407-4A7627D2EEB1}" sibTransId="{5F49976D-1D88-435E-8C46-D2EE55003576}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64C8ED94-FCB1-4558-8615-E7CB34674C20}" type="presOf" srcId="{D037E8DF-3964-4682-9966-FB647205275E}" destId="{DE285858-157B-44C9-8143-AB2B5DFF9597}" srcOrd="0" destOrd="0" presId="urn:microsoft.com/office/officeart/2005/8/layout/chevron2"/>
    <dgm:cxn modelId="{9597059A-767F-4AE8-9689-C19A035850C5}" type="presOf" srcId="{BAD1F3A4-68E3-480D-B872-6D3B2B5F7F42}" destId="{AC94F49E-6E82-4170-9847-34FF2BF127F3}" srcOrd="0" destOrd="0" presId="urn:microsoft.com/office/officeart/2005/8/layout/chevron2"/>
    <dgm:cxn modelId="{0B0CA4A3-2A19-4502-8610-049806397CCA}" type="presOf" srcId="{E3BC84F2-2CF4-4A21-BFA0-5930FAA4BF16}" destId="{A38E9D83-172D-462E-B292-A1BE2A83400F}" srcOrd="0" destOrd="0" presId="urn:microsoft.com/office/officeart/2005/8/layout/chevron2"/>
    <dgm:cxn modelId="{F9A940A6-35CB-4B2D-BE9C-CD2A51DE9A65}" srcId="{BAD1F3A4-68E3-480D-B872-6D3B2B5F7F42}" destId="{7C54DC5E-06EF-4BBD-947B-669BD9ED6710}" srcOrd="0" destOrd="0" parTransId="{CF5369FA-330A-4CC3-95CF-58B6B223FBA2}" sibTransId="{0B662262-5C79-43CF-9C99-40ABA9875D16}"/>
    <dgm:cxn modelId="{E3BB9EA7-CF2D-4C28-B21E-ED147E6B9473}" srcId="{599EAAFF-5704-4226-AE68-B9AA9494A771}" destId="{BAD1F3A4-68E3-480D-B872-6D3B2B5F7F42}" srcOrd="2" destOrd="0" parTransId="{DD85AAD5-87F3-4FF9-BA11-A8CA7C1B6848}" sibTransId="{BB43EC89-13A7-4736-A6A7-2B32C4B41A28}"/>
    <dgm:cxn modelId="{C645E3A7-64C0-4E9E-80DE-1E08A10BE17D}" type="presOf" srcId="{363DFC78-1A01-4685-815A-E966D9F6F995}" destId="{3BA3AE1B-3DA1-41DF-A082-ABF16AB0EE74}" srcOrd="0" destOrd="0" presId="urn:microsoft.com/office/officeart/2005/8/layout/chevron2"/>
    <dgm:cxn modelId="{1B60ADB4-FA3B-450B-9ADF-B01A2F73E709}" type="presOf" srcId="{2F00E492-E754-4823-A10D-07652568310A}" destId="{8FCBEB91-FE09-489B-AC0D-F6E3FA5722D3}" srcOrd="0" destOrd="1" presId="urn:microsoft.com/office/officeart/2005/8/layout/chevron2"/>
    <dgm:cxn modelId="{CF019BB5-8E64-401D-AC0C-58FFFD2F38AD}" srcId="{BAD1F3A4-68E3-480D-B872-6D3B2B5F7F42}" destId="{93460FE8-CB31-49E7-AE0F-22EE866637AB}" srcOrd="2" destOrd="0" parTransId="{44C27B7E-393A-4FF3-B88F-29297ABD7A79}" sibTransId="{9DA92C3F-DEAF-4B04-8310-7B9EFC07F2D6}"/>
    <dgm:cxn modelId="{CFF938C1-14CD-4F3C-9D8C-3D11385159CD}" type="presOf" srcId="{CD9196A2-4F58-4797-8EE2-59EC5B27BE6C}" destId="{CDF22A8E-4A77-4ACA-AA7F-D42CD31A674E}" srcOrd="0" destOrd="0" presId="urn:microsoft.com/office/officeart/2005/8/layout/chevron2"/>
    <dgm:cxn modelId="{D2EA5CC5-A8C8-43FB-8411-6A0D04DAD4E3}" type="presOf" srcId="{607968AE-6454-41DA-8118-9E19D1665B95}" destId="{8FCBEB91-FE09-489B-AC0D-F6E3FA5722D3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5F7E0BDF-209B-40EB-9C41-0C13959A6A4C}" srcId="{EED05305-F94B-4344-B940-C1EBA667136C}" destId="{94385EA0-4CD3-4A00-BBF8-C0D841D48529}" srcOrd="0" destOrd="0" parTransId="{454B824E-A9A8-4D07-98C9-7CCD83C84DC2}" sibTransId="{A5DDABF9-FA3F-4550-A9AF-3707A160F169}"/>
    <dgm:cxn modelId="{AC6A34E3-78A2-43DE-B042-A74351228A4C}" type="presOf" srcId="{A8783F91-4FD4-4650-B3F0-D96EAFF68BCF}" destId="{310E2B58-E765-4E23-AD6A-EB5002B4E674}" srcOrd="0" destOrd="1" presId="urn:microsoft.com/office/officeart/2005/8/layout/chevron2"/>
    <dgm:cxn modelId="{4CCE90EF-6BFA-410A-9F95-1160235CE5B6}" type="presOf" srcId="{ABE3F8B2-1E15-4D84-806D-F81C0E6D07FC}" destId="{CE97C411-4D28-4AB5-84D7-532C56050E21}" srcOrd="0" destOrd="2" presId="urn:microsoft.com/office/officeart/2005/8/layout/chevron2"/>
    <dgm:cxn modelId="{0D165CF5-4747-413B-A371-178085F36792}" srcId="{B9DB9B55-B485-40D2-9CFD-BF34C8AD104F}" destId="{EF80229E-7C70-4AE8-8258-9CE4996EFEDC}" srcOrd="2" destOrd="0" parTransId="{F6F2704C-A56C-49FF-B155-9F87138E4FE7}" sibTransId="{3AC0AD74-FBBF-495D-A944-A905918F62C9}"/>
    <dgm:cxn modelId="{49BD35FD-45B7-4DAF-982F-3668474CFA9A}" type="presOf" srcId="{AD107E94-3F73-472C-B499-5DE7D83B96B8}" destId="{CE97C411-4D28-4AB5-84D7-532C56050E21}" srcOrd="0" destOrd="1" presId="urn:microsoft.com/office/officeart/2005/8/layout/chevron2"/>
    <dgm:cxn modelId="{71D0E0FD-E764-499D-AE87-2EC6DDE4158A}" srcId="{599EAAFF-5704-4226-AE68-B9AA9494A771}" destId="{D037E8DF-3964-4682-9966-FB647205275E}" srcOrd="3" destOrd="0" parTransId="{988C40B0-8F38-4A08-B730-02E151743422}" sibTransId="{CB51B07D-5F61-4371-AC6C-04236AB57CD2}"/>
    <dgm:cxn modelId="{2C2EC3FE-B542-42F4-8E36-27644FA32A37}" type="presOf" srcId="{7C54DC5E-06EF-4BBD-947B-669BD9ED6710}" destId="{1B9183ED-8C59-40F4-9E5E-18D8F9EFA25C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80412F41-1576-4F50-9432-9FDE6A69789F}" type="presParOf" srcId="{64A48FB5-9FAE-4208-B85C-EF09A2B8ACE7}" destId="{8C70A379-088C-401B-887B-FBA52F6CADF3}" srcOrd="4" destOrd="0" presId="urn:microsoft.com/office/officeart/2005/8/layout/chevron2"/>
    <dgm:cxn modelId="{6E9C79B4-7702-46C1-8175-57C41A687F94}" type="presParOf" srcId="{8C70A379-088C-401B-887B-FBA52F6CADF3}" destId="{AC94F49E-6E82-4170-9847-34FF2BF127F3}" srcOrd="0" destOrd="0" presId="urn:microsoft.com/office/officeart/2005/8/layout/chevron2"/>
    <dgm:cxn modelId="{75C31CE6-12C0-4609-947F-1F5EFD9DF719}" type="presParOf" srcId="{8C70A379-088C-401B-887B-FBA52F6CADF3}" destId="{1B9183ED-8C59-40F4-9E5E-18D8F9EFA25C}" srcOrd="1" destOrd="0" presId="urn:microsoft.com/office/officeart/2005/8/layout/chevron2"/>
    <dgm:cxn modelId="{EBEE84EC-F607-447F-B1C6-7A77CB0FF336}" type="presParOf" srcId="{64A48FB5-9FAE-4208-B85C-EF09A2B8ACE7}" destId="{C8D3E431-364D-4751-ADDC-6FA3DE206C0A}" srcOrd="5" destOrd="0" presId="urn:microsoft.com/office/officeart/2005/8/layout/chevron2"/>
    <dgm:cxn modelId="{33A50BCF-8674-4CE5-BDD3-4887C12E1002}" type="presParOf" srcId="{64A48FB5-9FAE-4208-B85C-EF09A2B8ACE7}" destId="{2158E60E-71F9-4ED6-AA24-887315FD5CC7}" srcOrd="6" destOrd="0" presId="urn:microsoft.com/office/officeart/2005/8/layout/chevron2"/>
    <dgm:cxn modelId="{25A9D613-6A37-45AD-9644-AD5D5CCFA7E7}" type="presParOf" srcId="{2158E60E-71F9-4ED6-AA24-887315FD5CC7}" destId="{DE285858-157B-44C9-8143-AB2B5DFF9597}" srcOrd="0" destOrd="0" presId="urn:microsoft.com/office/officeart/2005/8/layout/chevron2"/>
    <dgm:cxn modelId="{85599052-460D-4643-A37A-9C502D714982}" type="presParOf" srcId="{2158E60E-71F9-4ED6-AA24-887315FD5CC7}" destId="{CE97C411-4D28-4AB5-84D7-532C56050E21}" srcOrd="1" destOrd="0" presId="urn:microsoft.com/office/officeart/2005/8/layout/chevron2"/>
    <dgm:cxn modelId="{5A481E87-1387-4A8A-9C14-90AC97F45570}" type="presParOf" srcId="{64A48FB5-9FAE-4208-B85C-EF09A2B8ACE7}" destId="{30F561BD-EC82-4D92-8B19-6A7E33C1BBAF}" srcOrd="7" destOrd="0" presId="urn:microsoft.com/office/officeart/2005/8/layout/chevron2"/>
    <dgm:cxn modelId="{0D806CB9-FC2C-474D-9A97-9A0B67F40DAC}" type="presParOf" srcId="{64A48FB5-9FAE-4208-B85C-EF09A2B8ACE7}" destId="{557699A7-BB81-44F6-8D6C-8ACC44416C9A}" srcOrd="8" destOrd="0" presId="urn:microsoft.com/office/officeart/2005/8/layout/chevron2"/>
    <dgm:cxn modelId="{7D9E3A1B-F1C5-44C6-B1F0-909D6097020A}" type="presParOf" srcId="{557699A7-BB81-44F6-8D6C-8ACC44416C9A}" destId="{20C8742C-A97F-4D8F-AC73-0165AE50E4ED}" srcOrd="0" destOrd="0" presId="urn:microsoft.com/office/officeart/2005/8/layout/chevron2"/>
    <dgm:cxn modelId="{771D2960-4797-432F-A81F-F5E05D55F314}" type="presParOf" srcId="{557699A7-BB81-44F6-8D6C-8ACC44416C9A}" destId="{1288E75F-B2C8-4A53-B3B0-B15565759C28}" srcOrd="1" destOrd="0" presId="urn:microsoft.com/office/officeart/2005/8/layout/chevron2"/>
    <dgm:cxn modelId="{93CE11AB-0E6F-443A-A9B9-804DBB548F2E}" type="presParOf" srcId="{64A48FB5-9FAE-4208-B85C-EF09A2B8ACE7}" destId="{F95C5FCF-74EB-44C7-A965-BBA6955AF8C1}" srcOrd="9" destOrd="0" presId="urn:microsoft.com/office/officeart/2005/8/layout/chevron2"/>
    <dgm:cxn modelId="{2529095E-007E-4D94-A6C7-6DD340CD9C2E}" type="presParOf" srcId="{64A48FB5-9FAE-4208-B85C-EF09A2B8ACE7}" destId="{7CF4BA0F-A777-4637-A36F-7657F2EAA379}" srcOrd="10" destOrd="0" presId="urn:microsoft.com/office/officeart/2005/8/layout/chevron2"/>
    <dgm:cxn modelId="{5151FEB3-9E73-4015-A582-8A3F32894B28}" type="presParOf" srcId="{7CF4BA0F-A777-4637-A36F-7657F2EAA379}" destId="{A38E9D83-172D-462E-B292-A1BE2A83400F}" srcOrd="0" destOrd="0" presId="urn:microsoft.com/office/officeart/2005/8/layout/chevron2"/>
    <dgm:cxn modelId="{6321CD34-2B79-47AD-89BB-AFB14E7AF753}" type="presParOf" srcId="{7CF4BA0F-A777-4637-A36F-7657F2EAA379}" destId="{8FCBEB91-FE09-489B-AC0D-F6E3FA5722D3}" srcOrd="1" destOrd="0" presId="urn:microsoft.com/office/officeart/2005/8/layout/chevron2"/>
    <dgm:cxn modelId="{6571E2A5-6E8B-4E63-A4C3-8F69D459404B}" type="presParOf" srcId="{64A48FB5-9FAE-4208-B85C-EF09A2B8ACE7}" destId="{230E448E-A03E-4D3F-9911-3C1E3BCD554A}" srcOrd="11" destOrd="0" presId="urn:microsoft.com/office/officeart/2005/8/layout/chevron2"/>
    <dgm:cxn modelId="{F8C18579-E257-4147-992D-2D0E917FD7F9}" type="presParOf" srcId="{64A48FB5-9FAE-4208-B85C-EF09A2B8ACE7}" destId="{C14BAB60-5513-49CF-B41E-63DA37B0125F}" srcOrd="12" destOrd="0" presId="urn:microsoft.com/office/officeart/2005/8/layout/chevron2"/>
    <dgm:cxn modelId="{8BF04B4B-F643-4140-AF2D-1F9F88EDFFF8}" type="presParOf" srcId="{C14BAB60-5513-49CF-B41E-63DA37B0125F}" destId="{3BA3AE1B-3DA1-41DF-A082-ABF16AB0EE74}" srcOrd="0" destOrd="0" presId="urn:microsoft.com/office/officeart/2005/8/layout/chevron2"/>
    <dgm:cxn modelId="{93CF4EAA-61E2-4AA5-B33A-671F28CDB084}" type="presParOf" srcId="{C14BAB60-5513-49CF-B41E-63DA37B0125F}" destId="{5295EE42-7320-41C6-A4CC-A8C022AAC37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919" y="1567715"/>
          <a:ext cx="1877738" cy="177150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strike="noStrike" kern="1200" baseline="0" dirty="0">
              <a:latin typeface="Calibri"/>
            </a:rPr>
            <a:t>АУДАНДЫҚ БЮДЖЕТ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744907" y="1827146"/>
        <a:ext cx="1327762" cy="1252643"/>
      </dsp:txXfrm>
    </dsp:sp>
    <dsp:sp modelId="{AFDE36B4-3270-49E7-A0B8-D0819E092F8E}">
      <dsp:nvSpPr>
        <dsp:cNvPr id="0" name=""/>
        <dsp:cNvSpPr/>
      </dsp:nvSpPr>
      <dsp:spPr>
        <a:xfrm rot="8563927">
          <a:off x="1584672" y="3438771"/>
          <a:ext cx="240288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420478" y="3824610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Мақсатты трансферттер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57016" y="3861148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57518">
          <a:off x="1362358" y="1556013"/>
          <a:ext cx="2186817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848841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Аудандық бюджеттің субвенциясы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886715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7958451">
          <a:off x="4591748" y="1052776"/>
          <a:ext cx="93145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9085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Салықтық  түсімдер 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27396" y="36538"/>
        <a:ext cx="2617003" cy="1174410"/>
      </dsp:txXfrm>
    </dsp:sp>
    <dsp:sp modelId="{48F27339-2B92-42A1-99BF-823C47465689}">
      <dsp:nvSpPr>
        <dsp:cNvPr id="0" name=""/>
        <dsp:cNvSpPr/>
      </dsp:nvSpPr>
      <dsp:spPr>
        <a:xfrm rot="672141">
          <a:off x="5419308" y="2527824"/>
          <a:ext cx="19274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D718-C543-497D-8E73-5DFE4B68B977}">
      <dsp:nvSpPr>
        <dsp:cNvPr id="0" name=""/>
        <dsp:cNvSpPr/>
      </dsp:nvSpPr>
      <dsp:spPr>
        <a:xfrm>
          <a:off x="6272903" y="2187323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Салықтық</a:t>
          </a:r>
          <a:r>
            <a:rPr lang="ru-RU" sz="1400" b="1" kern="1200" dirty="0"/>
            <a:t> </a:t>
          </a:r>
          <a:r>
            <a:rPr lang="ru-RU" sz="1400" b="1" kern="1200" dirty="0" err="1"/>
            <a:t>емес</a:t>
          </a:r>
          <a:r>
            <a:rPr lang="ru-RU" sz="1400" b="1" kern="1200" dirty="0"/>
            <a:t> </a:t>
          </a:r>
          <a:r>
            <a:rPr lang="ru-RU" sz="1400" b="1" kern="1200" dirty="0" err="1"/>
            <a:t>түсiмдер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6322364" y="2236784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87963" y="90094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07379"/>
        <a:ext cx="410498" cy="175928"/>
      </dsp:txXfrm>
    </dsp:sp>
    <dsp:sp modelId="{CDF22A8E-4A77-4ACA-AA7F-D42CD31A674E}">
      <dsp:nvSpPr>
        <dsp:cNvPr id="0" name=""/>
        <dsp:cNvSpPr/>
      </dsp:nvSpPr>
      <dsp:spPr>
        <a:xfrm rot="5400000">
          <a:off x="4372378" y="-3959749"/>
          <a:ext cx="381177" cy="8304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baseline="0" dirty="0" err="1"/>
            <a:t>Әкім</a:t>
          </a:r>
          <a:r>
            <a:rPr lang="ru-RU" sz="1200" b="1" kern="1200" baseline="0" dirty="0"/>
            <a:t> </a:t>
          </a:r>
          <a:r>
            <a:rPr lang="ru-RU" sz="1200" b="1" kern="1200" baseline="0" dirty="0" err="1"/>
            <a:t>аппаратының</a:t>
          </a:r>
          <a:r>
            <a:rPr lang="ru-RU" sz="1200" b="1" kern="1200" baseline="0" dirty="0"/>
            <a:t> </a:t>
          </a:r>
          <a:r>
            <a:rPr lang="ru-RU" sz="1200" b="1" kern="1200" baseline="0" dirty="0" err="1"/>
            <a:t>қызметін</a:t>
          </a:r>
          <a:r>
            <a:rPr lang="ru-RU" sz="1200" b="1" kern="1200" baseline="0" dirty="0"/>
            <a:t> </a:t>
          </a:r>
          <a:r>
            <a:rPr lang="ru-RU" sz="1200" b="1" kern="1200" baseline="0" dirty="0" err="1"/>
            <a:t>қамтамасыз</a:t>
          </a:r>
          <a:r>
            <a:rPr lang="ru-RU" sz="1200" b="1" kern="1200" baseline="0" dirty="0"/>
            <a:t> </a:t>
          </a:r>
          <a:r>
            <a:rPr lang="ru-RU" sz="1200" b="1" kern="1200" baseline="0" dirty="0" err="1"/>
            <a:t>ету</a:t>
          </a:r>
          <a:r>
            <a:rPr lang="ru-RU" sz="1200" b="1" kern="1200" baseline="0" dirty="0"/>
            <a:t>  42 679 </a:t>
          </a:r>
          <a:r>
            <a:rPr lang="ru-RU" sz="1200" b="1" kern="1200" baseline="0" dirty="0" err="1"/>
            <a:t>мың</a:t>
          </a:r>
          <a:r>
            <a:rPr lang="ru-RU" sz="1200" b="1" kern="1200" baseline="0" dirty="0"/>
            <a:t> </a:t>
          </a:r>
          <a:r>
            <a:rPr lang="ru-RU" sz="1200" b="1" kern="1200" baseline="0" dirty="0" err="1"/>
            <a:t>теңге</a:t>
          </a:r>
          <a:r>
            <a:rPr lang="ru-RU" sz="1200" b="1" kern="1200" baseline="0" dirty="0"/>
            <a:t> </a:t>
          </a:r>
          <a:endParaRPr lang="ru-RU" sz="1200" b="1" kern="1200" baseline="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10498" y="20739"/>
        <a:ext cx="8286329" cy="343961"/>
      </dsp:txXfrm>
    </dsp:sp>
    <dsp:sp modelId="{B6A01BA2-D247-4E25-BBDD-1318C2F4CD36}">
      <dsp:nvSpPr>
        <dsp:cNvPr id="0" name=""/>
        <dsp:cNvSpPr/>
      </dsp:nvSpPr>
      <dsp:spPr>
        <a:xfrm rot="5400000">
          <a:off x="-87963" y="588852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706137"/>
        <a:ext cx="410498" cy="175928"/>
      </dsp:txXfrm>
    </dsp:sp>
    <dsp:sp modelId="{310E2B58-E765-4E23-AD6A-EB5002B4E674}">
      <dsp:nvSpPr>
        <dsp:cNvPr id="0" name=""/>
        <dsp:cNvSpPr/>
      </dsp:nvSpPr>
      <dsp:spPr>
        <a:xfrm rot="5400000">
          <a:off x="4330687" y="-3385815"/>
          <a:ext cx="381177" cy="8304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Тұрғын-үй-коммуналдық </a:t>
          </a:r>
          <a:r>
            <a:rPr lang="ru-RU" sz="1200" b="1" kern="1200" dirty="0" err="1">
              <a:latin typeface="Times New Roman" pitchFamily="18" charset="0"/>
              <a:cs typeface="Times New Roman" pitchFamily="18" charset="0"/>
            </a:rPr>
            <a:t>шаруашылығы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23 372 </a:t>
          </a:r>
          <a:r>
            <a:rPr lang="ru-RU" sz="1200" b="1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 теңге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368807" y="594673"/>
        <a:ext cx="8286329" cy="343961"/>
      </dsp:txXfrm>
    </dsp:sp>
    <dsp:sp modelId="{AC94F49E-6E82-4170-9847-34FF2BF127F3}">
      <dsp:nvSpPr>
        <dsp:cNvPr id="0" name=""/>
        <dsp:cNvSpPr/>
      </dsp:nvSpPr>
      <dsp:spPr>
        <a:xfrm rot="5400000">
          <a:off x="-87963" y="1087610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204895"/>
        <a:ext cx="410498" cy="175928"/>
      </dsp:txXfrm>
    </dsp:sp>
    <dsp:sp modelId="{1B9183ED-8C59-40F4-9E5E-18D8F9EFA25C}">
      <dsp:nvSpPr>
        <dsp:cNvPr id="0" name=""/>
        <dsp:cNvSpPr/>
      </dsp:nvSpPr>
      <dsp:spPr>
        <a:xfrm rot="5400000">
          <a:off x="4372378" y="-2809751"/>
          <a:ext cx="381177" cy="8304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/>
            <a:t>Көл</a:t>
          </a:r>
          <a:r>
            <a:rPr lang="en-US" sz="1200" b="1" kern="1200" dirty="0"/>
            <a:t>i</a:t>
          </a:r>
          <a:r>
            <a:rPr lang="ru-RU" sz="1200" b="1" kern="1200" dirty="0"/>
            <a:t>к және коммуникация:  автомобиль жолдарының жұмыс істеуін қамтамасыз </a:t>
          </a:r>
          <a:r>
            <a:rPr lang="ru-RU" sz="1200" b="1" kern="1200" dirty="0" err="1"/>
            <a:t>ету</a:t>
          </a:r>
          <a:r>
            <a:rPr lang="ru-RU" sz="1200" b="1" kern="1200" dirty="0"/>
            <a:t>  6 361 </a:t>
          </a:r>
          <a:r>
            <a:rPr lang="ru-RU" sz="1200" b="1" kern="1200" dirty="0" err="1"/>
            <a:t>мың</a:t>
          </a:r>
          <a:r>
            <a:rPr lang="ru-RU" sz="1200" b="1" kern="1200" dirty="0"/>
            <a:t> теңге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/>
        </a:p>
      </dsp:txBody>
      <dsp:txXfrm rot="-5400000">
        <a:off x="410498" y="1170737"/>
        <a:ext cx="8286329" cy="343961"/>
      </dsp:txXfrm>
    </dsp:sp>
    <dsp:sp modelId="{DE285858-157B-44C9-8143-AB2B5DFF9597}">
      <dsp:nvSpPr>
        <dsp:cNvPr id="0" name=""/>
        <dsp:cNvSpPr/>
      </dsp:nvSpPr>
      <dsp:spPr>
        <a:xfrm rot="5400000">
          <a:off x="-87963" y="1586368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</dsp:txBody>
      <dsp:txXfrm rot="-5400000">
        <a:off x="1" y="1703653"/>
        <a:ext cx="410498" cy="175928"/>
      </dsp:txXfrm>
    </dsp:sp>
    <dsp:sp modelId="{CE97C411-4D28-4AB5-84D7-532C56050E21}">
      <dsp:nvSpPr>
        <dsp:cNvPr id="0" name=""/>
        <dsp:cNvSpPr/>
      </dsp:nvSpPr>
      <dsp:spPr>
        <a:xfrm rot="5400000">
          <a:off x="4330687" y="-2089670"/>
          <a:ext cx="381177" cy="8304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9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/>
            <a:t>Мәдени-демалыс </a:t>
          </a:r>
          <a:r>
            <a:rPr lang="ru-RU" sz="1200" b="1" kern="1200" dirty="0" err="1"/>
            <a:t>іс</a:t>
          </a:r>
          <a:r>
            <a:rPr lang="ru-RU" sz="1200" b="1" kern="1200" dirty="0"/>
            <a:t> –59 040 </a:t>
          </a:r>
          <a:r>
            <a:rPr lang="ru-RU" sz="1200" b="1" kern="1200" dirty="0" err="1"/>
            <a:t>мың</a:t>
          </a:r>
          <a:r>
            <a:rPr lang="ru-RU" sz="1200" b="1" kern="1200" dirty="0"/>
            <a:t> теңге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 </a:t>
          </a:r>
        </a:p>
      </dsp:txBody>
      <dsp:txXfrm rot="-5400000">
        <a:off x="368807" y="1890818"/>
        <a:ext cx="8286329" cy="343961"/>
      </dsp:txXfrm>
    </dsp:sp>
    <dsp:sp modelId="{20C8742C-A97F-4D8F-AC73-0165AE50E4ED}">
      <dsp:nvSpPr>
        <dsp:cNvPr id="0" name=""/>
        <dsp:cNvSpPr/>
      </dsp:nvSpPr>
      <dsp:spPr>
        <a:xfrm rot="5400000">
          <a:off x="-87963" y="2085126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-5400000">
        <a:off x="1" y="2202411"/>
        <a:ext cx="410498" cy="175928"/>
      </dsp:txXfrm>
    </dsp:sp>
    <dsp:sp modelId="{1288E75F-B2C8-4A53-B3B0-B15565759C28}">
      <dsp:nvSpPr>
        <dsp:cNvPr id="0" name=""/>
        <dsp:cNvSpPr/>
      </dsp:nvSpPr>
      <dsp:spPr>
        <a:xfrm rot="5400000">
          <a:off x="4372378" y="-1585614"/>
          <a:ext cx="381177" cy="8304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 err="1"/>
            <a:t>Трасферттер</a:t>
          </a:r>
          <a:r>
            <a:rPr lang="ru-RU" sz="1200" b="1" kern="1200" dirty="0"/>
            <a:t> </a:t>
          </a:r>
          <a:r>
            <a:rPr lang="en-US" sz="1200" b="1" kern="1200" dirty="0"/>
            <a:t>0</a:t>
          </a:r>
          <a:r>
            <a:rPr lang="ru-RU" sz="1200" b="1" kern="1200" dirty="0"/>
            <a:t> мы</a:t>
          </a:r>
          <a:r>
            <a:rPr lang="kk-KZ" sz="1200" b="1" kern="1200" dirty="0"/>
            <a:t>ң теңге</a:t>
          </a:r>
          <a:endParaRPr lang="ru-RU" sz="1200" b="1" kern="1200" dirty="0"/>
        </a:p>
      </dsp:txBody>
      <dsp:txXfrm rot="-5400000">
        <a:off x="410498" y="2394874"/>
        <a:ext cx="8286329" cy="343961"/>
      </dsp:txXfrm>
    </dsp:sp>
    <dsp:sp modelId="{A38E9D83-172D-462E-B292-A1BE2A83400F}">
      <dsp:nvSpPr>
        <dsp:cNvPr id="0" name=""/>
        <dsp:cNvSpPr/>
      </dsp:nvSpPr>
      <dsp:spPr>
        <a:xfrm rot="5400000">
          <a:off x="-87963" y="2583884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-5400000">
        <a:off x="1" y="2701169"/>
        <a:ext cx="410498" cy="175928"/>
      </dsp:txXfrm>
    </dsp:sp>
    <dsp:sp modelId="{8FCBEB91-FE09-489B-AC0D-F6E3FA5722D3}">
      <dsp:nvSpPr>
        <dsp:cNvPr id="0" name=""/>
        <dsp:cNvSpPr/>
      </dsp:nvSpPr>
      <dsp:spPr>
        <a:xfrm rot="16200000" flipH="1">
          <a:off x="372919" y="2541120"/>
          <a:ext cx="379526" cy="108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1" kern="1200" dirty="0"/>
            <a:t>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000" kern="1200"/>
        </a:p>
      </dsp:txBody>
      <dsp:txXfrm rot="-5400000">
        <a:off x="557788" y="2357311"/>
        <a:ext cx="10317" cy="378466"/>
      </dsp:txXfrm>
    </dsp:sp>
    <dsp:sp modelId="{3BA3AE1B-3DA1-41DF-A082-ABF16AB0EE74}">
      <dsp:nvSpPr>
        <dsp:cNvPr id="0" name=""/>
        <dsp:cNvSpPr/>
      </dsp:nvSpPr>
      <dsp:spPr>
        <a:xfrm rot="5400000">
          <a:off x="-87963" y="3082641"/>
          <a:ext cx="586426" cy="410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-5400000">
        <a:off x="1" y="3199926"/>
        <a:ext cx="410498" cy="175928"/>
      </dsp:txXfrm>
    </dsp:sp>
    <dsp:sp modelId="{5295EE42-7320-41C6-A4CC-A8C022AAC373}">
      <dsp:nvSpPr>
        <dsp:cNvPr id="0" name=""/>
        <dsp:cNvSpPr/>
      </dsp:nvSpPr>
      <dsp:spPr>
        <a:xfrm rot="16200000" flipV="1">
          <a:off x="379414" y="3185134"/>
          <a:ext cx="110190" cy="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b="1" kern="1200" dirty="0"/>
        </a:p>
      </dsp:txBody>
      <dsp:txXfrm rot="-5400000">
        <a:off x="434377" y="3130185"/>
        <a:ext cx="251" cy="110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18.08.2026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96952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ЖЫЛДАРҒА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 АРНАЛҒАН ЧЕРНОРЕЦК АУЫЛДЫҚ ОКРУГ АЗАМАТТЫҚ БЮДЖЕТІ ЖОБАСЫ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85723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504" y="1169385"/>
            <a:ext cx="9036496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назарларынызға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жобасы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жерде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аймақтың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Бюджет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кодексіне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қазанға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22733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өтініштерді  қалыптастыру,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бағдарламаларының жобалары,  қорытындылар дайындау және оларды 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1005763"/>
            <a:ext cx="4799825" cy="9539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769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шоғырландырылған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3216804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 мониторинг  жүргізу  және бюджет  қаражатын  басқарудың тиімділігін  бағалау, бюджетті  орындау туралы  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</a:p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78008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143513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9614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2026-2028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жж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.(м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.те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ңге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мекемелердің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асыруға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қолдау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көрсету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кол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орталықтандырылған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53814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Ауылдық округі</a:t>
            </a:r>
            <a:br>
              <a:rPr lang="kk-KZ" dirty="0"/>
            </a:br>
            <a:r>
              <a:rPr lang="kk-KZ" dirty="0"/>
              <a:t> бюджетінің түсімі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82679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893303"/>
              </p:ext>
            </p:extLst>
          </p:nvPr>
        </p:nvGraphicFramePr>
        <p:xfrm>
          <a:off x="316213" y="1351445"/>
          <a:ext cx="7429486" cy="3371517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128 062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128 193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131 825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26 527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23 000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24 783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мдер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190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капиталды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сатудан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түсетін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(субвенция) түсуі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101 292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104 993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106 832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6270" y="285728"/>
            <a:ext cx="876765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 202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6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-202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8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 жылдардағы ауылдық округі бюджетінің түсімінің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құрылымы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836440"/>
              </p:ext>
            </p:extLst>
          </p:nvPr>
        </p:nvGraphicFramePr>
        <p:xfrm>
          <a:off x="971600" y="1412776"/>
          <a:ext cx="7488831" cy="3090557"/>
        </p:xfrm>
        <a:graphic>
          <a:graphicData uri="http://schemas.openxmlformats.org/drawingml/2006/table">
            <a:tbl>
              <a:tblPr/>
              <a:tblGrid>
                <a:gridCol w="405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131 453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128 193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131 825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42 679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41 969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42 696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шаруашылық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23 372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19 395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20 365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 спорт,  ақпараттық 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59 040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60 780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62 412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6 361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6 049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352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63828" y="476672"/>
            <a:ext cx="7524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А</a:t>
            </a:r>
            <a:r>
              <a:rPr lang="kk-KZ" sz="4000" dirty="0"/>
              <a:t>уылдық округі бюджетінің</a:t>
            </a:r>
            <a:br>
              <a:rPr lang="kk-KZ" sz="4000" dirty="0"/>
            </a:br>
            <a:r>
              <a:rPr lang="kk-KZ" sz="4000" dirty="0"/>
              <a:t>салалары бойынша үлес салмағы</a:t>
            </a:r>
            <a:endParaRPr lang="ru-RU" sz="4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17984993"/>
              </p:ext>
            </p:extLst>
          </p:nvPr>
        </p:nvGraphicFramePr>
        <p:xfrm>
          <a:off x="1619672" y="1881565"/>
          <a:ext cx="60960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7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04385178"/>
              </p:ext>
            </p:extLst>
          </p:nvPr>
        </p:nvGraphicFramePr>
        <p:xfrm>
          <a:off x="285720" y="2564903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51520" y="1340769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Салалар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округ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шығындары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ell\Desktop\ГРАЖДАНСКИЙ БЮДЖЕТ\ЖКХ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2689"/>
            <a:ext cx="1440160" cy="14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39381" y="6035220"/>
            <a:ext cx="8120117" cy="477194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0795" rIns="10795" bIns="10795" numCol="1" spcCol="1270" anchor="ctr" anchorCtr="0">
            <a:no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  <a:endParaRPr lang="ru-RU" sz="1700" kern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5235</TotalTime>
  <Words>478</Words>
  <Application>Microsoft Office PowerPoint</Application>
  <PresentationFormat>Экран (4:3)</PresentationFormat>
  <Paragraphs>106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 2026-2028 ЖЫЛДАРҒА АРНАЛҒАН ЧЕРНОРЕЦК АУЫЛДЫҚ ОКРУГ АЗАМАТТЫҚ БЮДЖЕТІ ЖОБАСЫ</vt:lpstr>
      <vt:lpstr>Презентация PowerPoint</vt:lpstr>
      <vt:lpstr>Презентация PowerPoint</vt:lpstr>
      <vt:lpstr>Ауылдық округінің бюджеті жобасы  2026-2028 жж.(мың.теңге) Ауылдық округінің  бюджеті - бұл аудандық мемлекеттік органдардың, ведомстволық бағынысты мекемелердің міндеттерін және функцияларын жүзеге асыруға қаржылық қолдау көрсету және нақты нәтижелерге кол жеткізуге бағытталған мемлекеттік саясатты жүзеге асыру үшін арналған орталықтандырылған ақша қоры </vt:lpstr>
      <vt:lpstr>Ауылдық округі  бюджетінің түсімі</vt:lpstr>
      <vt:lpstr>Презентация PowerPoint</vt:lpstr>
      <vt:lpstr>Презентация PowerPoint</vt:lpstr>
      <vt:lpstr>Ауылдық округі бюджетінің салалары бойынша үлес салмағы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Бухгалтер</cp:lastModifiedBy>
  <cp:revision>251</cp:revision>
  <cp:lastPrinted>2018-01-19T10:47:01Z</cp:lastPrinted>
  <dcterms:created xsi:type="dcterms:W3CDTF">2016-01-18T05:29:55Z</dcterms:created>
  <dcterms:modified xsi:type="dcterms:W3CDTF">2026-08-18T11:40:23Z</dcterms:modified>
</cp:coreProperties>
</file>