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62" r:id="rId5"/>
    <p:sldId id="263" r:id="rId6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959"/>
    <a:srgbClr val="FBC793"/>
    <a:srgbClr val="CFD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50" y="-7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37395618282799"/>
          <c:y val="6.6870712683868294E-2"/>
          <c:w val="0.43514858279347302"/>
          <c:h val="0.65852221664863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31.07.2024</c:v>
                </c:pt>
                <c:pt idx="1">
                  <c:v>31.07.2025</c:v>
                </c:pt>
                <c:pt idx="2">
                  <c:v>31.07.2026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Лист1!$A$2:$A$4</c:f>
              <c:strCache>
                <c:ptCount val="3"/>
                <c:pt idx="0">
                  <c:v>31.07.2024</c:v>
                </c:pt>
                <c:pt idx="1">
                  <c:v>31.07.2025</c:v>
                </c:pt>
                <c:pt idx="2">
                  <c:v>31.07.2026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50148.7</c:v>
                </c:pt>
                <c:pt idx="1">
                  <c:v>52334.3</c:v>
                </c:pt>
                <c:pt idx="2">
                  <c:v>54607.199999999997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472384"/>
        <c:axId val="25482368"/>
      </c:barChart>
      <c:catAx>
        <c:axId val="25472384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482368"/>
        <c:crosses val="autoZero"/>
        <c:auto val="1"/>
        <c:lblAlgn val="ctr"/>
        <c:lblOffset val="100"/>
        <c:noMultiLvlLbl val="0"/>
      </c:catAx>
      <c:valAx>
        <c:axId val="2548236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4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305900277974898"/>
          <c:y val="0.129645009057021"/>
          <c:w val="0.260840505127306"/>
          <c:h val="0.2542697309162599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75396d3-53fd-43b8-8574-64e69cad69f5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2DE957-DFD7-4918-B3FB-6DF3B628B29C}" type="doc">
      <dgm:prSet loTypeId="urn:microsoft.com/office/officeart/2005/8/layout/radial4#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D912FDD1-047C-447F-9F8C-CF4777E4385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/>
            <a:t>2</a:t>
          </a:r>
          <a:r>
            <a:rPr lang="" altLang="ru-RU" dirty="0" smtClean="0"/>
            <a:t>02</a:t>
          </a:r>
          <a:r>
            <a:rPr lang="ru-RU" altLang="ru-RU" dirty="0" smtClean="0"/>
            <a:t>6</a:t>
          </a:r>
          <a:r>
            <a:rPr lang="" altLang="ru-RU" dirty="0" smtClean="0"/>
            <a:t> </a:t>
          </a:r>
          <a:r>
            <a:rPr lang="" altLang="ru-RU" dirty="0"/>
            <a:t>жылға қаржыландыру </a:t>
          </a:r>
          <a:r>
            <a:rPr lang="ru-RU" altLang="ru-RU" dirty="0" smtClean="0"/>
            <a:t>100,395</a:t>
          </a:r>
          <a:r>
            <a:rPr lang="" altLang="ru-RU" dirty="0" smtClean="0"/>
            <a:t>құрайды</a:t>
          </a:r>
          <a:endParaRPr lang="" altLang="ru-RU" dirty="0"/>
        </a:p>
      </dgm:t>
    </dgm:pt>
    <dgm:pt modelId="{227139E4-05F4-4443-9C34-DDF20B4A82E4}" type="parTrans" cxnId="{ABD6E39A-E197-4A94-9954-A35922D4061C}">
      <dgm:prSet/>
      <dgm:spPr/>
      <dgm:t>
        <a:bodyPr/>
        <a:lstStyle/>
        <a:p>
          <a:endParaRPr lang="ru-RU"/>
        </a:p>
      </dgm:t>
    </dgm:pt>
    <dgm:pt modelId="{8F658627-78E4-466E-A248-1BE90EE3E533}" type="sibTrans" cxnId="{ABD6E39A-E197-4A94-9954-A35922D4061C}">
      <dgm:prSet/>
      <dgm:spPr/>
      <dgm:t>
        <a:bodyPr/>
        <a:lstStyle/>
        <a:p>
          <a:endParaRPr lang="ru-RU"/>
        </a:p>
      </dgm:t>
    </dgm:pt>
    <dgm:pt modelId="{E7BA8D46-1F9F-4D80-B7EA-C83FFE9DD271}">
      <dgm:prSet phldr="0" custT="0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dirty="0" smtClean="0"/>
            <a:t>Шарбақты</a:t>
          </a:r>
          <a:r>
            <a:rPr lang="en-US" altLang="ru-RU" dirty="0" smtClean="0"/>
            <a:t> </a:t>
          </a:r>
          <a:r>
            <a:rPr lang="en-US" altLang="en-US" dirty="0" smtClean="0"/>
            <a:t>ауданының</a:t>
          </a:r>
          <a:r>
            <a:rPr lang="en-US" altLang="ru-RU" dirty="0" smtClean="0"/>
            <a:t> </a:t>
          </a:r>
          <a:r>
            <a:rPr lang="en-US" altLang="en-US" dirty="0" smtClean="0"/>
            <a:t>ішкі</a:t>
          </a:r>
          <a:r>
            <a:rPr lang="en-US" altLang="ru-RU" dirty="0" smtClean="0"/>
            <a:t> </a:t>
          </a:r>
          <a:r>
            <a:rPr lang="en-US" altLang="en-US" dirty="0" smtClean="0"/>
            <a:t>саясатын</a:t>
          </a:r>
          <a:r>
            <a:rPr lang="en-US" altLang="ru-RU" dirty="0" smtClean="0"/>
            <a:t> </a:t>
          </a:r>
          <a:r>
            <a:rPr lang="en-US" altLang="en-US" dirty="0" smtClean="0"/>
            <a:t>дамыту</a:t>
          </a:r>
          <a:r>
            <a:rPr lang="en-US" altLang="ru-RU" dirty="0" smtClean="0"/>
            <a:t> </a:t>
          </a:r>
          <a:r>
            <a:rPr lang="en-US" altLang="en-US" dirty="0" smtClean="0"/>
            <a:t>және</a:t>
          </a:r>
          <a:r>
            <a:rPr lang="en-US" altLang="ru-RU" dirty="0" smtClean="0"/>
            <a:t> </a:t>
          </a:r>
          <a:r>
            <a:rPr lang="en-US" altLang="en-US" dirty="0" smtClean="0"/>
            <a:t>тілдерді</a:t>
          </a:r>
          <a:r>
            <a:rPr lang="en-US" altLang="ru-RU" dirty="0" smtClean="0"/>
            <a:t> </a:t>
          </a:r>
          <a:r>
            <a:rPr lang="en-US" altLang="en-US" dirty="0" smtClean="0"/>
            <a:t>дамыту</a:t>
          </a:r>
          <a:r>
            <a:rPr lang="en-US" altLang="ru-RU" dirty="0" smtClean="0"/>
            <a:t> </a:t>
          </a:r>
          <a:r>
            <a:rPr lang="en-US" altLang="en-US" dirty="0" smtClean="0"/>
            <a:t>саласында</a:t>
          </a:r>
          <a:r>
            <a:rPr lang="en-US" altLang="ru-RU" dirty="0" smtClean="0"/>
            <a:t> </a:t>
          </a:r>
          <a:r>
            <a:rPr lang="en-US" altLang="en-US" dirty="0" smtClean="0"/>
            <a:t>жергілікті</a:t>
          </a:r>
          <a:r>
            <a:rPr lang="en-US" altLang="ru-RU" dirty="0" smtClean="0"/>
            <a:t> </a:t>
          </a:r>
          <a:r>
            <a:rPr lang="en-US" altLang="en-US" dirty="0" smtClean="0"/>
            <a:t>деңгейде</a:t>
          </a:r>
          <a:r>
            <a:rPr lang="en-US" altLang="ru-RU" dirty="0" smtClean="0"/>
            <a:t> </a:t>
          </a:r>
          <a:r>
            <a:rPr lang="en-US" altLang="en-US" dirty="0" smtClean="0"/>
            <a:t>мемлекеттік</a:t>
          </a:r>
          <a:r>
            <a:rPr lang="en-US" altLang="ru-RU" dirty="0" smtClean="0"/>
            <a:t> </a:t>
          </a:r>
          <a:r>
            <a:rPr lang="en-US" altLang="en-US" dirty="0" smtClean="0"/>
            <a:t>саясатты</a:t>
          </a:r>
          <a:r>
            <a:rPr lang="en-US" altLang="ru-RU" dirty="0" smtClean="0"/>
            <a:t> </a:t>
          </a:r>
          <a:r>
            <a:rPr lang="en-US" altLang="en-US" dirty="0" smtClean="0"/>
            <a:t>іске</a:t>
          </a:r>
          <a:r>
            <a:rPr lang="en-US" altLang="ru-RU" dirty="0" smtClean="0"/>
            <a:t> </a:t>
          </a:r>
          <a:r>
            <a:rPr lang="en-US" altLang="en-US" dirty="0" smtClean="0"/>
            <a:t>асыру</a:t>
          </a:r>
          <a:r>
            <a:rPr lang="en-US" altLang="ru-RU" dirty="0" smtClean="0"/>
            <a:t> </a:t>
          </a:r>
          <a:r>
            <a:rPr lang="en-US" altLang="en-US" dirty="0" smtClean="0"/>
            <a:t>жөніндегі</a:t>
          </a:r>
          <a:r>
            <a:rPr lang="en-US" altLang="ru-RU" dirty="0" smtClean="0"/>
            <a:t> </a:t>
          </a:r>
          <a:r>
            <a:rPr lang="en-US" altLang="en-US" dirty="0" smtClean="0"/>
            <a:t>қызметтер</a:t>
          </a:r>
          <a:r>
            <a:rPr lang="en-US" altLang="ru-RU" dirty="0" smtClean="0"/>
            <a:t> </a:t>
          </a:r>
          <a:r>
            <a:rPr lang="ru-RU" dirty="0" smtClean="0"/>
            <a:t>                                                                                                                                               </a:t>
          </a:r>
          <a:endParaRPr lang="ru-RU" dirty="0"/>
        </a:p>
      </dgm:t>
    </dgm:pt>
    <dgm:pt modelId="{E9EDFDA7-F575-42C2-A1FF-C818734E0D1E}" type="parTrans" cxnId="{9EC0A4D5-A7C1-4E69-A654-633892286E62}">
      <dgm:prSet/>
      <dgm:spPr/>
      <dgm:t>
        <a:bodyPr/>
        <a:lstStyle/>
        <a:p>
          <a:endParaRPr lang="ru-RU"/>
        </a:p>
      </dgm:t>
    </dgm:pt>
    <dgm:pt modelId="{CE0F5A9C-D22A-4743-953F-D6BACC1F87E7}" type="sibTrans" cxnId="{9EC0A4D5-A7C1-4E69-A654-633892286E62}">
      <dgm:prSet/>
      <dgm:spPr/>
      <dgm:t>
        <a:bodyPr/>
        <a:lstStyle/>
        <a:p>
          <a:endParaRPr lang="ru-RU"/>
        </a:p>
      </dgm:t>
    </dgm:pt>
    <dgm:pt modelId="{324395CC-AEF1-41B1-AD67-E9C8082584FA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Бөлімнің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мазмұны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штаттық</a:t>
          </a:r>
          <a:r>
            <a:rPr lang="ru-RU" dirty="0" smtClean="0">
              <a:sym typeface="+mn-ea"/>
            </a:rPr>
            <a:t> саны 10 </a:t>
          </a:r>
          <a:r>
            <a:rPr lang="ru-RU" dirty="0" err="1" smtClean="0">
              <a:sym typeface="+mn-ea"/>
            </a:rPr>
            <a:t>бірлік</a:t>
          </a:r>
          <a:r>
            <a:rPr lang="ru-RU" dirty="0" smtClean="0">
              <a:sym typeface="+mn-ea"/>
            </a:rPr>
            <a:t>, </a:t>
          </a:r>
          <a:r>
            <a:rPr lang="ru-RU" dirty="0" err="1" smtClean="0">
              <a:sym typeface="+mn-ea"/>
            </a:rPr>
            <a:t>оның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ішінде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қызметшілер</a:t>
          </a:r>
          <a:r>
            <a:rPr lang="ru-RU" dirty="0" smtClean="0">
              <a:sym typeface="+mn-ea"/>
            </a:rPr>
            <a:t>, 5 </a:t>
          </a:r>
          <a:r>
            <a:rPr lang="ru-RU" dirty="0" err="1" smtClean="0">
              <a:sym typeface="+mn-ea"/>
            </a:rPr>
            <a:t>штаттан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тыс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қызметкерлер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1BD5589C-59A2-4CEA-B194-CEE1481DCA9E}" type="parTrans" cxnId="{9DE6CCD4-2CA3-45FF-AE53-01D8803E40CD}">
      <dgm:prSet/>
      <dgm:spPr/>
      <dgm:t>
        <a:bodyPr/>
        <a:lstStyle/>
        <a:p>
          <a:endParaRPr lang="ru-RU"/>
        </a:p>
      </dgm:t>
    </dgm:pt>
    <dgm:pt modelId="{84F5FE1E-20AA-4ACC-B9BE-7D8A20ED31A9}" type="sibTrans" cxnId="{9DE6CCD4-2CA3-45FF-AE53-01D8803E40CD}">
      <dgm:prSet/>
      <dgm:spPr/>
      <dgm:t>
        <a:bodyPr/>
        <a:lstStyle/>
        <a:p>
          <a:endParaRPr lang="ru-RU"/>
        </a:p>
      </dgm:t>
    </dgm:pt>
    <dgm:pt modelId="{BDEA7D65-7528-42AF-8261-F669A8A9BE36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ақпараттық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саясатты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іске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асыру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жөніндегі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қызметтер</a:t>
          </a:r>
          <a:endParaRPr lang="ru-RU" dirty="0"/>
        </a:p>
      </dgm:t>
    </dgm:pt>
    <dgm:pt modelId="{953B1095-604F-4A09-BEEF-000E2023CF3B}" type="parTrans" cxnId="{3D39A8F8-B45F-4425-B363-2BF29B37D945}">
      <dgm:prSet/>
      <dgm:spPr/>
      <dgm:t>
        <a:bodyPr/>
        <a:lstStyle/>
        <a:p>
          <a:endParaRPr lang="ru-RU"/>
        </a:p>
      </dgm:t>
    </dgm:pt>
    <dgm:pt modelId="{AAD802C5-79B2-4309-A8C6-0722BF77971D}" type="sibTrans" cxnId="{3D39A8F8-B45F-4425-B363-2BF29B37D945}">
      <dgm:prSet/>
      <dgm:spPr/>
      <dgm:t>
        <a:bodyPr/>
        <a:lstStyle/>
        <a:p>
          <a:endParaRPr lang="ru-RU"/>
        </a:p>
      </dgm:t>
    </dgm:pt>
    <dgm:pt modelId="{7F83A684-AB86-49E1-B40C-776619CF7D53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Мемлекеттік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тілді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халықтың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басқа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тілдерін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дамыту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DFA62DAF-9785-4685-A7FD-85DBA8DD3F74}" type="parTrans" cxnId="{6EAE0140-8FBA-4FD1-ADCB-F99EBF440609}">
      <dgm:prSet/>
      <dgm:spPr/>
      <dgm:t>
        <a:bodyPr/>
        <a:lstStyle/>
        <a:p>
          <a:endParaRPr lang="ru-RU"/>
        </a:p>
      </dgm:t>
    </dgm:pt>
    <dgm:pt modelId="{8AE700BE-D32C-4AF8-878F-986B48DE62F0}" type="sibTrans" cxnId="{6EAE0140-8FBA-4FD1-ADCB-F99EBF440609}">
      <dgm:prSet/>
      <dgm:spPr/>
      <dgm:t>
        <a:bodyPr/>
        <a:lstStyle/>
        <a:p>
          <a:endParaRPr lang="ru-RU"/>
        </a:p>
      </dgm:t>
    </dgm:pt>
    <dgm:pt modelId="{E455F03D-0785-4408-B874-6E691D826149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Қазақстан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Республикасы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іссапар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ресми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сапар</a:t>
          </a:r>
          <a:endParaRPr lang="ru-RU" dirty="0"/>
        </a:p>
      </dgm:t>
    </dgm:pt>
    <dgm:pt modelId="{0F430B0B-A907-45BD-9890-1E3500122097}" type="parTrans" cxnId="{1F9FEBE1-E14F-41DF-BD19-D6E45D8D679F}">
      <dgm:prSet/>
      <dgm:spPr/>
      <dgm:t>
        <a:bodyPr/>
        <a:lstStyle/>
        <a:p>
          <a:endParaRPr lang="ru-RU"/>
        </a:p>
      </dgm:t>
    </dgm:pt>
    <dgm:pt modelId="{A04FA61F-D185-4DE2-BF19-D55A56AE512D}" type="sibTrans" cxnId="{1F9FEBE1-E14F-41DF-BD19-D6E45D8D679F}">
      <dgm:prSet/>
      <dgm:spPr/>
      <dgm:t>
        <a:bodyPr/>
        <a:lstStyle/>
        <a:p>
          <a:endParaRPr lang="ru-RU"/>
        </a:p>
      </dgm:t>
    </dgm:pt>
    <dgm:pt modelId="{8E47AA36-7F10-45FF-AF87-00BB42790810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Жастар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саясаты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саласындағы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іс-шараларды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жүзеге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асыру</a:t>
          </a:r>
          <a:endParaRPr lang="ru-RU" dirty="0"/>
        </a:p>
      </dgm:t>
    </dgm:pt>
    <dgm:pt modelId="{B89225AB-A111-4563-B159-D766CFABBC2D}" type="parTrans" cxnId="{63D3FD52-E076-4562-8F0C-54565542A94F}">
      <dgm:prSet/>
      <dgm:spPr/>
      <dgm:t>
        <a:bodyPr/>
        <a:lstStyle/>
        <a:p>
          <a:endParaRPr lang="ru-RU"/>
        </a:p>
      </dgm:t>
    </dgm:pt>
    <dgm:pt modelId="{20DD8A01-20A5-4D86-9C8D-1633263F8CE9}" type="sibTrans" cxnId="{63D3FD52-E076-4562-8F0C-54565542A94F}">
      <dgm:prSet/>
      <dgm:spPr/>
      <dgm:t>
        <a:bodyPr/>
        <a:lstStyle/>
        <a:p>
          <a:endParaRPr lang="ru-RU"/>
        </a:p>
      </dgm:t>
    </dgm:pt>
    <dgm:pt modelId="{E5B00811-DDA3-4E70-B31A-624E84D4936B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Коммуналдық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байланыс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қызметтерін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төлеу</a:t>
          </a:r>
          <a:r>
            <a:rPr lang="ru-RU" dirty="0" smtClean="0">
              <a:sym typeface="+mn-ea"/>
            </a:rPr>
            <a:t>.</a:t>
          </a:r>
          <a:endParaRPr lang="ru-RU" dirty="0"/>
        </a:p>
      </dgm:t>
    </dgm:pt>
    <dgm:pt modelId="{389D7C35-80C3-45AC-B4A0-FB5FF0DA74B8}" type="parTrans" cxnId="{62B1B1B9-6595-4B1C-8FDF-E6D100EF64E1}">
      <dgm:prSet/>
      <dgm:spPr/>
      <dgm:t>
        <a:bodyPr/>
        <a:lstStyle/>
        <a:p>
          <a:endParaRPr lang="ru-RU"/>
        </a:p>
      </dgm:t>
    </dgm:pt>
    <dgm:pt modelId="{626C6F74-0258-431D-B08E-867A91960310}" type="sibTrans" cxnId="{62B1B1B9-6595-4B1C-8FDF-E6D100EF64E1}">
      <dgm:prSet/>
      <dgm:spPr/>
      <dgm:t>
        <a:bodyPr/>
        <a:lstStyle/>
        <a:p>
          <a:endParaRPr lang="ru-RU"/>
        </a:p>
      </dgm:t>
    </dgm:pt>
    <dgm:pt modelId="{C1D45977-8DFE-4798-A4E0-D807F6ABC905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b="1" dirty="0"/>
            <a:t>Мемлекеттік</a:t>
          </a:r>
          <a:r>
            <a:rPr lang="en-US" altLang="ru-RU" b="1" dirty="0"/>
            <a:t> </a:t>
          </a:r>
          <a:r>
            <a:rPr lang="en-US" altLang="en-US" b="1" dirty="0"/>
            <a:t>мекеменің</a:t>
          </a:r>
          <a:r>
            <a:rPr lang="en-US" altLang="ru-RU" b="1" dirty="0"/>
            <a:t> </a:t>
          </a:r>
          <a:r>
            <a:rPr lang="en-US" altLang="en-US" b="1" dirty="0"/>
            <a:t>күрделі</a:t>
          </a:r>
          <a:r>
            <a:rPr lang="en-US" altLang="ru-RU" b="1" dirty="0"/>
            <a:t> </a:t>
          </a:r>
          <a:r>
            <a:rPr lang="en-US" altLang="en-US" b="1" dirty="0"/>
            <a:t>шығыстары</a:t>
          </a:r>
        </a:p>
      </dgm:t>
    </dgm:pt>
    <dgm:pt modelId="{A952F9F7-0F80-4C71-B32C-BBEBA0196D1E}" type="parTrans" cxnId="{1B0FDA26-A060-41CC-9EF6-4C666AEC94DD}">
      <dgm:prSet/>
      <dgm:spPr/>
      <dgm:t>
        <a:bodyPr/>
        <a:lstStyle/>
        <a:p>
          <a:endParaRPr lang="ru-RU"/>
        </a:p>
      </dgm:t>
    </dgm:pt>
    <dgm:pt modelId="{9D887FF6-081E-4963-B4FC-A2D9C11E1AEA}" type="sibTrans" cxnId="{1B0FDA26-A060-41CC-9EF6-4C666AEC94DD}">
      <dgm:prSet/>
      <dgm:spPr/>
      <dgm:t>
        <a:bodyPr/>
        <a:lstStyle/>
        <a:p>
          <a:endParaRPr lang="ru-RU"/>
        </a:p>
      </dgm:t>
    </dgm:pt>
    <dgm:pt modelId="{59C77E7B-E381-4842-A325-F640EEDE724A}">
      <dgm:prSet/>
      <dgm:spPr/>
      <dgm:t>
        <a:bodyPr/>
        <a:lstStyle/>
        <a:p>
          <a:endParaRPr lang="ru-RU"/>
        </a:p>
      </dgm:t>
    </dgm:pt>
    <dgm:pt modelId="{C3CAE5D7-D9F0-4178-A4F4-D94614CAA709}" type="parTrans" cxnId="{AD0DB7BB-25E6-4102-BF8B-A6F1655FDB7D}">
      <dgm:prSet/>
      <dgm:spPr/>
      <dgm:t>
        <a:bodyPr/>
        <a:lstStyle/>
        <a:p>
          <a:endParaRPr lang="ru-RU"/>
        </a:p>
      </dgm:t>
    </dgm:pt>
    <dgm:pt modelId="{09C3F898-C177-4E34-8996-1523008FEDA8}" type="sibTrans" cxnId="{AD0DB7BB-25E6-4102-BF8B-A6F1655FDB7D}">
      <dgm:prSet/>
      <dgm:spPr/>
      <dgm:t>
        <a:bodyPr/>
        <a:lstStyle/>
        <a:p>
          <a:endParaRPr lang="ru-RU"/>
        </a:p>
      </dgm:t>
    </dgm:pt>
    <dgm:pt modelId="{304D10A9-6BEB-485F-B685-90CA4EDC17D5}">
      <dgm:prSet/>
      <dgm:spPr/>
      <dgm:t>
        <a:bodyPr/>
        <a:lstStyle/>
        <a:p>
          <a:endParaRPr lang="ru-RU" dirty="0"/>
        </a:p>
      </dgm:t>
    </dgm:pt>
    <dgm:pt modelId="{46B69CB2-B185-47A8-9BF3-6483D140F3C2}" type="parTrans" cxnId="{CE57CAB3-CB45-4F40-A055-6A75A2406BBA}">
      <dgm:prSet/>
      <dgm:spPr/>
      <dgm:t>
        <a:bodyPr/>
        <a:lstStyle/>
        <a:p>
          <a:endParaRPr lang="ru-RU"/>
        </a:p>
      </dgm:t>
    </dgm:pt>
    <dgm:pt modelId="{3DCB6AD9-85F3-4A84-ACD2-19BBC548DD3F}" type="sibTrans" cxnId="{CE57CAB3-CB45-4F40-A055-6A75A2406BBA}">
      <dgm:prSet/>
      <dgm:spPr/>
      <dgm:t>
        <a:bodyPr/>
        <a:lstStyle/>
        <a:p>
          <a:endParaRPr lang="ru-RU"/>
        </a:p>
      </dgm:t>
    </dgm:pt>
    <dgm:pt modelId="{BF442E44-7BA6-4D4E-A896-CF692E3DC0EF}">
      <dgm:prSet/>
      <dgm:spPr/>
      <dgm:t>
        <a:bodyPr/>
        <a:lstStyle/>
        <a:p>
          <a:endParaRPr lang="ru-RU"/>
        </a:p>
      </dgm:t>
    </dgm:pt>
    <dgm:pt modelId="{D5D14FB8-5B60-4304-8023-E1B913412EAA}" type="parTrans" cxnId="{7938CF79-C3A9-400D-AD36-1D3E365F9CE4}">
      <dgm:prSet/>
      <dgm:spPr/>
      <dgm:t>
        <a:bodyPr/>
        <a:lstStyle/>
        <a:p>
          <a:endParaRPr lang="ru-RU"/>
        </a:p>
      </dgm:t>
    </dgm:pt>
    <dgm:pt modelId="{4CEE1F19-E008-4557-8CDE-D3F04DD0D478}" type="sibTrans" cxnId="{7938CF79-C3A9-400D-AD36-1D3E365F9CE4}">
      <dgm:prSet/>
      <dgm:spPr/>
      <dgm:t>
        <a:bodyPr/>
        <a:lstStyle/>
        <a:p>
          <a:endParaRPr lang="ru-RU"/>
        </a:p>
      </dgm:t>
    </dgm:pt>
    <dgm:pt modelId="{F393AB51-A136-41A5-9549-2539095F76B8}">
      <dgm:prSet/>
      <dgm:spPr/>
      <dgm:t>
        <a:bodyPr/>
        <a:lstStyle/>
        <a:p>
          <a:endParaRPr lang="ru-RU" dirty="0"/>
        </a:p>
      </dgm:t>
    </dgm:pt>
    <dgm:pt modelId="{B48268E5-700B-4461-BD20-7FD2A1171259}" type="parTrans" cxnId="{3CA88398-D1A3-4A1E-9E08-F3E2EE48FD89}">
      <dgm:prSet/>
      <dgm:spPr/>
      <dgm:t>
        <a:bodyPr/>
        <a:lstStyle/>
        <a:p>
          <a:endParaRPr lang="ru-RU"/>
        </a:p>
      </dgm:t>
    </dgm:pt>
    <dgm:pt modelId="{19FFCDBA-5130-41F3-A5D4-D8F00B8556EA}" type="sibTrans" cxnId="{3CA88398-D1A3-4A1E-9E08-F3E2EE48FD89}">
      <dgm:prSet/>
      <dgm:spPr/>
      <dgm:t>
        <a:bodyPr/>
        <a:lstStyle/>
        <a:p>
          <a:endParaRPr lang="ru-RU"/>
        </a:p>
      </dgm:t>
    </dgm:pt>
    <dgm:pt modelId="{315B0A63-10C5-4F03-8E24-3BC23688F692}">
      <dgm:prSet/>
      <dgm:spPr/>
      <dgm:t>
        <a:bodyPr/>
        <a:lstStyle/>
        <a:p>
          <a:endParaRPr lang="ru-RU"/>
        </a:p>
      </dgm:t>
    </dgm:pt>
    <dgm:pt modelId="{0285D026-DC09-4296-B49F-AE6AD53B09E7}" type="parTrans" cxnId="{00E9CBD8-3D32-4AE1-84E6-FBC12D996401}">
      <dgm:prSet/>
      <dgm:spPr/>
      <dgm:t>
        <a:bodyPr/>
        <a:lstStyle/>
        <a:p>
          <a:endParaRPr lang="ru-RU"/>
        </a:p>
      </dgm:t>
    </dgm:pt>
    <dgm:pt modelId="{E20E2C30-4D13-47FF-8D04-946DE90ECFCC}" type="sibTrans" cxnId="{00E9CBD8-3D32-4AE1-84E6-FBC12D996401}">
      <dgm:prSet/>
      <dgm:spPr/>
      <dgm:t>
        <a:bodyPr/>
        <a:lstStyle/>
        <a:p>
          <a:endParaRPr lang="ru-RU"/>
        </a:p>
      </dgm:t>
    </dgm:pt>
    <dgm:pt modelId="{C7410517-71E9-4DBC-82F0-56A8FAC7178C}">
      <dgm:prSet/>
      <dgm:spPr/>
      <dgm:t>
        <a:bodyPr/>
        <a:lstStyle/>
        <a:p>
          <a:endParaRPr lang="ru-RU"/>
        </a:p>
      </dgm:t>
    </dgm:pt>
    <dgm:pt modelId="{A7A1AA01-5497-419E-BA7E-CC1D49D333F8}" type="parTrans" cxnId="{61AB9DC8-493B-4602-832E-524617E0F82B}">
      <dgm:prSet/>
      <dgm:spPr/>
      <dgm:t>
        <a:bodyPr/>
        <a:lstStyle/>
        <a:p>
          <a:endParaRPr lang="ru-RU"/>
        </a:p>
      </dgm:t>
    </dgm:pt>
    <dgm:pt modelId="{AEF83767-238D-488E-B352-D6673BB4C939}" type="sibTrans" cxnId="{61AB9DC8-493B-4602-832E-524617E0F82B}">
      <dgm:prSet/>
      <dgm:spPr/>
      <dgm:t>
        <a:bodyPr/>
        <a:lstStyle/>
        <a:p>
          <a:endParaRPr lang="ru-RU"/>
        </a:p>
      </dgm:t>
    </dgm:pt>
    <dgm:pt modelId="{85FDC2E5-734F-46D0-BF93-E6E6CADBA246}">
      <dgm:prSet/>
      <dgm:spPr/>
      <dgm:t>
        <a:bodyPr/>
        <a:lstStyle/>
        <a:p>
          <a:endParaRPr lang="ru-RU"/>
        </a:p>
      </dgm:t>
    </dgm:pt>
    <dgm:pt modelId="{B2CF0821-2FCF-4FF6-9247-2924E3538ED7}" type="parTrans" cxnId="{2AF6BADB-9147-4B7B-9CC3-674D17A2C299}">
      <dgm:prSet/>
      <dgm:spPr/>
      <dgm:t>
        <a:bodyPr/>
        <a:lstStyle/>
        <a:p>
          <a:endParaRPr lang="ru-RU"/>
        </a:p>
      </dgm:t>
    </dgm:pt>
    <dgm:pt modelId="{197927F1-119B-4EF2-B96A-81788764D3A2}" type="sibTrans" cxnId="{2AF6BADB-9147-4B7B-9CC3-674D17A2C299}">
      <dgm:prSet/>
      <dgm:spPr/>
      <dgm:t>
        <a:bodyPr/>
        <a:lstStyle/>
        <a:p>
          <a:endParaRPr lang="ru-RU"/>
        </a:p>
      </dgm:t>
    </dgm:pt>
    <dgm:pt modelId="{28670068-7074-4A43-9E30-7E411A54E524}" type="pres">
      <dgm:prSet presAssocID="{2E2DE957-DFD7-4918-B3FB-6DF3B628B2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8CF54C-00D6-49C3-99A3-08DF116DF6AE}" type="pres">
      <dgm:prSet presAssocID="{D912FDD1-047C-447F-9F8C-CF4777E4385B}" presName="centerShape" presStyleLbl="node0" presStyleIdx="0" presStyleCnt="1"/>
      <dgm:spPr>
        <a:prstGeom prst="flowChartProcess">
          <a:avLst/>
        </a:prstGeom>
      </dgm:spPr>
      <dgm:t>
        <a:bodyPr/>
        <a:lstStyle/>
        <a:p>
          <a:endParaRPr lang="ru-RU"/>
        </a:p>
      </dgm:t>
    </dgm:pt>
    <dgm:pt modelId="{DCBA317C-D943-4E59-8B9D-DF56DB763147}" type="pres">
      <dgm:prSet presAssocID="{E9EDFDA7-F575-42C2-A1FF-C818734E0D1E}" presName="parTrans" presStyleLbl="bgSibTrans2D1" presStyleIdx="0" presStyleCnt="8"/>
      <dgm:spPr/>
      <dgm:t>
        <a:bodyPr/>
        <a:lstStyle/>
        <a:p>
          <a:endParaRPr lang="ru-RU"/>
        </a:p>
      </dgm:t>
    </dgm:pt>
    <dgm:pt modelId="{99E21132-8681-43E4-A77A-A1241B94633C}" type="pres">
      <dgm:prSet presAssocID="{E7BA8D46-1F9F-4D80-B7EA-C83FFE9DD271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E50EE-BC33-45BC-A152-F19C3397EF24}" type="pres">
      <dgm:prSet presAssocID="{1BD5589C-59A2-4CEA-B194-CEE1481DCA9E}" presName="parTrans" presStyleLbl="bgSibTrans2D1" presStyleIdx="1" presStyleCnt="8"/>
      <dgm:spPr/>
      <dgm:t>
        <a:bodyPr/>
        <a:lstStyle/>
        <a:p>
          <a:endParaRPr lang="ru-RU"/>
        </a:p>
      </dgm:t>
    </dgm:pt>
    <dgm:pt modelId="{3FBAEE30-55D6-4452-98B1-7DD7710EF3BE}" type="pres">
      <dgm:prSet presAssocID="{324395CC-AEF1-41B1-AD67-E9C8082584F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34366B-A751-418A-9E47-10300DD8BE9E}" type="pres">
      <dgm:prSet presAssocID="{953B1095-604F-4A09-BEEF-000E2023CF3B}" presName="parTrans" presStyleLbl="bgSibTrans2D1" presStyleIdx="2" presStyleCnt="8"/>
      <dgm:spPr/>
      <dgm:t>
        <a:bodyPr/>
        <a:lstStyle/>
        <a:p>
          <a:endParaRPr lang="ru-RU"/>
        </a:p>
      </dgm:t>
    </dgm:pt>
    <dgm:pt modelId="{11787328-47BD-4260-929A-F7C1439372EC}" type="pres">
      <dgm:prSet presAssocID="{BDEA7D65-7528-42AF-8261-F669A8A9BE36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74EAA-9199-4EDD-9551-13AB992F7245}" type="pres">
      <dgm:prSet presAssocID="{DFA62DAF-9785-4685-A7FD-85DBA8DD3F74}" presName="parTrans" presStyleLbl="bgSibTrans2D1" presStyleIdx="3" presStyleCnt="8"/>
      <dgm:spPr/>
      <dgm:t>
        <a:bodyPr/>
        <a:lstStyle/>
        <a:p>
          <a:endParaRPr lang="ru-RU"/>
        </a:p>
      </dgm:t>
    </dgm:pt>
    <dgm:pt modelId="{21F6C59E-841D-4368-9886-AAC4746B4887}" type="pres">
      <dgm:prSet presAssocID="{7F83A684-AB86-49E1-B40C-776619CF7D53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09615D-DFE3-4A0D-AC16-0E1C72987BE5}" type="pres">
      <dgm:prSet presAssocID="{0F430B0B-A907-45BD-9890-1E3500122097}" presName="parTrans" presStyleLbl="bgSibTrans2D1" presStyleIdx="4" presStyleCnt="8"/>
      <dgm:spPr/>
      <dgm:t>
        <a:bodyPr/>
        <a:lstStyle/>
        <a:p>
          <a:endParaRPr lang="ru-RU"/>
        </a:p>
      </dgm:t>
    </dgm:pt>
    <dgm:pt modelId="{10C199F7-BEEE-41F5-8AB0-EF0A0CC30B08}" type="pres">
      <dgm:prSet presAssocID="{E455F03D-0785-4408-B874-6E691D82614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31D0B-F924-458A-9A18-E8B63E076729}" type="pres">
      <dgm:prSet presAssocID="{B89225AB-A111-4563-B159-D766CFABBC2D}" presName="parTrans" presStyleLbl="bgSibTrans2D1" presStyleIdx="5" presStyleCnt="8"/>
      <dgm:spPr/>
      <dgm:t>
        <a:bodyPr/>
        <a:lstStyle/>
        <a:p>
          <a:endParaRPr lang="ru-RU"/>
        </a:p>
      </dgm:t>
    </dgm:pt>
    <dgm:pt modelId="{8E623DA9-12C5-48C4-879C-38D0B261A8DC}" type="pres">
      <dgm:prSet presAssocID="{8E47AA36-7F10-45FF-AF87-00BB42790810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129D56-1854-4D94-8091-39B128012CFE}" type="pres">
      <dgm:prSet presAssocID="{389D7C35-80C3-45AC-B4A0-FB5FF0DA74B8}" presName="parTrans" presStyleLbl="bgSibTrans2D1" presStyleIdx="6" presStyleCnt="8"/>
      <dgm:spPr/>
      <dgm:t>
        <a:bodyPr/>
        <a:lstStyle/>
        <a:p>
          <a:endParaRPr lang="ru-RU"/>
        </a:p>
      </dgm:t>
    </dgm:pt>
    <dgm:pt modelId="{AB1604CB-D174-4734-B207-8CD60414AEDC}" type="pres">
      <dgm:prSet presAssocID="{E5B00811-DDA3-4E70-B31A-624E84D4936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32789-1D4C-4800-BDE5-994DED69DF93}" type="pres">
      <dgm:prSet presAssocID="{A952F9F7-0F80-4C71-B32C-BBEBA0196D1E}" presName="parTrans" presStyleLbl="bgSibTrans2D1" presStyleIdx="7" presStyleCnt="8"/>
      <dgm:spPr/>
      <dgm:t>
        <a:bodyPr/>
        <a:lstStyle/>
        <a:p>
          <a:endParaRPr lang="ru-RU"/>
        </a:p>
      </dgm:t>
    </dgm:pt>
    <dgm:pt modelId="{BC4DBB53-D5CD-4552-A576-39EC62E0F45D}" type="pres">
      <dgm:prSet presAssocID="{C1D45977-8DFE-4798-A4E0-D807F6ABC90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6FE2CC-5C1F-4B6E-B3B4-F15028923688}" type="presOf" srcId="{D912FDD1-047C-447F-9F8C-CF4777E4385B}" destId="{F08CF54C-00D6-49C3-99A3-08DF116DF6AE}" srcOrd="0" destOrd="0" presId="urn:microsoft.com/office/officeart/2005/8/layout/radial4#1"/>
    <dgm:cxn modelId="{63D3FD52-E076-4562-8F0C-54565542A94F}" srcId="{D912FDD1-047C-447F-9F8C-CF4777E4385B}" destId="{8E47AA36-7F10-45FF-AF87-00BB42790810}" srcOrd="5" destOrd="0" parTransId="{B89225AB-A111-4563-B159-D766CFABBC2D}" sibTransId="{20DD8A01-20A5-4D86-9C8D-1633263F8CE9}"/>
    <dgm:cxn modelId="{1712DA73-4D13-4239-B8E4-EF231C28F7FB}" type="presOf" srcId="{7F83A684-AB86-49E1-B40C-776619CF7D53}" destId="{21F6C59E-841D-4368-9886-AAC4746B4887}" srcOrd="0" destOrd="0" presId="urn:microsoft.com/office/officeart/2005/8/layout/radial4#1"/>
    <dgm:cxn modelId="{4F928E6D-E034-436F-9F1A-36E4D32B6E4F}" type="presOf" srcId="{C1D45977-8DFE-4798-A4E0-D807F6ABC905}" destId="{BC4DBB53-D5CD-4552-A576-39EC62E0F45D}" srcOrd="0" destOrd="0" presId="urn:microsoft.com/office/officeart/2005/8/layout/radial4#1"/>
    <dgm:cxn modelId="{1B0FDA26-A060-41CC-9EF6-4C666AEC94DD}" srcId="{D912FDD1-047C-447F-9F8C-CF4777E4385B}" destId="{C1D45977-8DFE-4798-A4E0-D807F6ABC905}" srcOrd="7" destOrd="0" parTransId="{A952F9F7-0F80-4C71-B32C-BBEBA0196D1E}" sibTransId="{9D887FF6-081E-4963-B4FC-A2D9C11E1AEA}"/>
    <dgm:cxn modelId="{86817ED8-C612-4D9C-A52C-3FB85C65777E}" type="presOf" srcId="{A952F9F7-0F80-4C71-B32C-BBEBA0196D1E}" destId="{9C832789-1D4C-4800-BDE5-994DED69DF93}" srcOrd="0" destOrd="0" presId="urn:microsoft.com/office/officeart/2005/8/layout/radial4#1"/>
    <dgm:cxn modelId="{C93B1B57-6C5E-47D3-B1A2-FDDACA5181E1}" type="presOf" srcId="{B89225AB-A111-4563-B159-D766CFABBC2D}" destId="{D5031D0B-F924-458A-9A18-E8B63E076729}" srcOrd="0" destOrd="0" presId="urn:microsoft.com/office/officeart/2005/8/layout/radial4#1"/>
    <dgm:cxn modelId="{7938CF79-C3A9-400D-AD36-1D3E365F9CE4}" srcId="{2E2DE957-DFD7-4918-B3FB-6DF3B628B29C}" destId="{BF442E44-7BA6-4D4E-A896-CF692E3DC0EF}" srcOrd="3" destOrd="0" parTransId="{D5D14FB8-5B60-4304-8023-E1B913412EAA}" sibTransId="{4CEE1F19-E008-4557-8CDE-D3F04DD0D478}"/>
    <dgm:cxn modelId="{5C868C7A-62D3-497A-9ACB-AC638DF8CDBC}" type="presOf" srcId="{DFA62DAF-9785-4685-A7FD-85DBA8DD3F74}" destId="{ABE74EAA-9199-4EDD-9551-13AB992F7245}" srcOrd="0" destOrd="0" presId="urn:microsoft.com/office/officeart/2005/8/layout/radial4#1"/>
    <dgm:cxn modelId="{AD0DB7BB-25E6-4102-BF8B-A6F1655FDB7D}" srcId="{2E2DE957-DFD7-4918-B3FB-6DF3B628B29C}" destId="{59C77E7B-E381-4842-A325-F640EEDE724A}" srcOrd="1" destOrd="0" parTransId="{C3CAE5D7-D9F0-4178-A4F4-D94614CAA709}" sibTransId="{09C3F898-C177-4E34-8996-1523008FEDA8}"/>
    <dgm:cxn modelId="{62B1B1B9-6595-4B1C-8FDF-E6D100EF64E1}" srcId="{D912FDD1-047C-447F-9F8C-CF4777E4385B}" destId="{E5B00811-DDA3-4E70-B31A-624E84D4936B}" srcOrd="6" destOrd="0" parTransId="{389D7C35-80C3-45AC-B4A0-FB5FF0DA74B8}" sibTransId="{626C6F74-0258-431D-B08E-867A91960310}"/>
    <dgm:cxn modelId="{61AB9DC8-493B-4602-832E-524617E0F82B}" srcId="{2E2DE957-DFD7-4918-B3FB-6DF3B628B29C}" destId="{C7410517-71E9-4DBC-82F0-56A8FAC7178C}" srcOrd="6" destOrd="0" parTransId="{A7A1AA01-5497-419E-BA7E-CC1D49D333F8}" sibTransId="{AEF83767-238D-488E-B352-D6673BB4C939}"/>
    <dgm:cxn modelId="{ABD6E39A-E197-4A94-9954-A35922D4061C}" srcId="{2E2DE957-DFD7-4918-B3FB-6DF3B628B29C}" destId="{D912FDD1-047C-447F-9F8C-CF4777E4385B}" srcOrd="0" destOrd="0" parTransId="{227139E4-05F4-4443-9C34-DDF20B4A82E4}" sibTransId="{8F658627-78E4-466E-A248-1BE90EE3E533}"/>
    <dgm:cxn modelId="{34DD1A81-F624-4797-ABDE-04936B8D6D67}" type="presOf" srcId="{1BD5589C-59A2-4CEA-B194-CEE1481DCA9E}" destId="{6C6E50EE-BC33-45BC-A152-F19C3397EF24}" srcOrd="0" destOrd="0" presId="urn:microsoft.com/office/officeart/2005/8/layout/radial4#1"/>
    <dgm:cxn modelId="{8F2500D6-1B43-42C5-A543-0FF848C9C2CF}" type="presOf" srcId="{2E2DE957-DFD7-4918-B3FB-6DF3B628B29C}" destId="{28670068-7074-4A43-9E30-7E411A54E524}" srcOrd="0" destOrd="0" presId="urn:microsoft.com/office/officeart/2005/8/layout/radial4#1"/>
    <dgm:cxn modelId="{2AF6BADB-9147-4B7B-9CC3-674D17A2C299}" srcId="{2E2DE957-DFD7-4918-B3FB-6DF3B628B29C}" destId="{85FDC2E5-734F-46D0-BF93-E6E6CADBA246}" srcOrd="7" destOrd="0" parTransId="{B2CF0821-2FCF-4FF6-9247-2924E3538ED7}" sibTransId="{197927F1-119B-4EF2-B96A-81788764D3A2}"/>
    <dgm:cxn modelId="{0F0CC32C-ACFB-42CA-9C1D-DE52EF5C6903}" type="presOf" srcId="{E5B00811-DDA3-4E70-B31A-624E84D4936B}" destId="{AB1604CB-D174-4734-B207-8CD60414AEDC}" srcOrd="0" destOrd="0" presId="urn:microsoft.com/office/officeart/2005/8/layout/radial4#1"/>
    <dgm:cxn modelId="{3D39A8F8-B45F-4425-B363-2BF29B37D945}" srcId="{D912FDD1-047C-447F-9F8C-CF4777E4385B}" destId="{BDEA7D65-7528-42AF-8261-F669A8A9BE36}" srcOrd="2" destOrd="0" parTransId="{953B1095-604F-4A09-BEEF-000E2023CF3B}" sibTransId="{AAD802C5-79B2-4309-A8C6-0722BF77971D}"/>
    <dgm:cxn modelId="{9DE6CCD4-2CA3-45FF-AE53-01D8803E40CD}" srcId="{D912FDD1-047C-447F-9F8C-CF4777E4385B}" destId="{324395CC-AEF1-41B1-AD67-E9C8082584FA}" srcOrd="1" destOrd="0" parTransId="{1BD5589C-59A2-4CEA-B194-CEE1481DCA9E}" sibTransId="{84F5FE1E-20AA-4ACC-B9BE-7D8A20ED31A9}"/>
    <dgm:cxn modelId="{9EC0A4D5-A7C1-4E69-A654-633892286E62}" srcId="{D912FDD1-047C-447F-9F8C-CF4777E4385B}" destId="{E7BA8D46-1F9F-4D80-B7EA-C83FFE9DD271}" srcOrd="0" destOrd="0" parTransId="{E9EDFDA7-F575-42C2-A1FF-C818734E0D1E}" sibTransId="{CE0F5A9C-D22A-4743-953F-D6BACC1F87E7}"/>
    <dgm:cxn modelId="{1F9FEBE1-E14F-41DF-BD19-D6E45D8D679F}" srcId="{D912FDD1-047C-447F-9F8C-CF4777E4385B}" destId="{E455F03D-0785-4408-B874-6E691D826149}" srcOrd="4" destOrd="0" parTransId="{0F430B0B-A907-45BD-9890-1E3500122097}" sibTransId="{A04FA61F-D185-4DE2-BF19-D55A56AE512D}"/>
    <dgm:cxn modelId="{7975E621-B1A6-4887-B32E-2AC716837288}" type="presOf" srcId="{324395CC-AEF1-41B1-AD67-E9C8082584FA}" destId="{3FBAEE30-55D6-4452-98B1-7DD7710EF3BE}" srcOrd="0" destOrd="0" presId="urn:microsoft.com/office/officeart/2005/8/layout/radial4#1"/>
    <dgm:cxn modelId="{FF8ECD07-CB84-4256-B50C-CFE24B2464C8}" type="presOf" srcId="{389D7C35-80C3-45AC-B4A0-FB5FF0DA74B8}" destId="{61129D56-1854-4D94-8091-39B128012CFE}" srcOrd="0" destOrd="0" presId="urn:microsoft.com/office/officeart/2005/8/layout/radial4#1"/>
    <dgm:cxn modelId="{BDCA5247-16C8-48C0-A1FC-37A40346AE91}" type="presOf" srcId="{0F430B0B-A907-45BD-9890-1E3500122097}" destId="{EF09615D-DFE3-4A0D-AC16-0E1C72987BE5}" srcOrd="0" destOrd="0" presId="urn:microsoft.com/office/officeart/2005/8/layout/radial4#1"/>
    <dgm:cxn modelId="{3CA88398-D1A3-4A1E-9E08-F3E2EE48FD89}" srcId="{2E2DE957-DFD7-4918-B3FB-6DF3B628B29C}" destId="{F393AB51-A136-41A5-9549-2539095F76B8}" srcOrd="4" destOrd="0" parTransId="{B48268E5-700B-4461-BD20-7FD2A1171259}" sibTransId="{19FFCDBA-5130-41F3-A5D4-D8F00B8556EA}"/>
    <dgm:cxn modelId="{D2636D86-27CC-41A9-AC4A-E19C8407DB6B}" type="presOf" srcId="{953B1095-604F-4A09-BEEF-000E2023CF3B}" destId="{9734366B-A751-418A-9E47-10300DD8BE9E}" srcOrd="0" destOrd="0" presId="urn:microsoft.com/office/officeart/2005/8/layout/radial4#1"/>
    <dgm:cxn modelId="{6EAE0140-8FBA-4FD1-ADCB-F99EBF440609}" srcId="{D912FDD1-047C-447F-9F8C-CF4777E4385B}" destId="{7F83A684-AB86-49E1-B40C-776619CF7D53}" srcOrd="3" destOrd="0" parTransId="{DFA62DAF-9785-4685-A7FD-85DBA8DD3F74}" sibTransId="{8AE700BE-D32C-4AF8-878F-986B48DE62F0}"/>
    <dgm:cxn modelId="{9123EA07-F564-45CC-A407-78E961A1507D}" type="presOf" srcId="{8E47AA36-7F10-45FF-AF87-00BB42790810}" destId="{8E623DA9-12C5-48C4-879C-38D0B261A8DC}" srcOrd="0" destOrd="0" presId="urn:microsoft.com/office/officeart/2005/8/layout/radial4#1"/>
    <dgm:cxn modelId="{93A70570-6D3D-47FC-812C-FE9ECE86F312}" type="presOf" srcId="{BDEA7D65-7528-42AF-8261-F669A8A9BE36}" destId="{11787328-47BD-4260-929A-F7C1439372EC}" srcOrd="0" destOrd="0" presId="urn:microsoft.com/office/officeart/2005/8/layout/radial4#1"/>
    <dgm:cxn modelId="{CE57CAB3-CB45-4F40-A055-6A75A2406BBA}" srcId="{2E2DE957-DFD7-4918-B3FB-6DF3B628B29C}" destId="{304D10A9-6BEB-485F-B685-90CA4EDC17D5}" srcOrd="2" destOrd="0" parTransId="{46B69CB2-B185-47A8-9BF3-6483D140F3C2}" sibTransId="{3DCB6AD9-85F3-4A84-ACD2-19BBC548DD3F}"/>
    <dgm:cxn modelId="{00E9CBD8-3D32-4AE1-84E6-FBC12D996401}" srcId="{2E2DE957-DFD7-4918-B3FB-6DF3B628B29C}" destId="{315B0A63-10C5-4F03-8E24-3BC23688F692}" srcOrd="5" destOrd="0" parTransId="{0285D026-DC09-4296-B49F-AE6AD53B09E7}" sibTransId="{E20E2C30-4D13-47FF-8D04-946DE90ECFCC}"/>
    <dgm:cxn modelId="{293AFCA2-1FE1-4C91-8EA5-24C33DDAA2B9}" type="presOf" srcId="{E455F03D-0785-4408-B874-6E691D826149}" destId="{10C199F7-BEEE-41F5-8AB0-EF0A0CC30B08}" srcOrd="0" destOrd="0" presId="urn:microsoft.com/office/officeart/2005/8/layout/radial4#1"/>
    <dgm:cxn modelId="{CFE10E84-8E71-45F2-9163-9D2DE5EE991B}" type="presOf" srcId="{E7BA8D46-1F9F-4D80-B7EA-C83FFE9DD271}" destId="{99E21132-8681-43E4-A77A-A1241B94633C}" srcOrd="0" destOrd="0" presId="urn:microsoft.com/office/officeart/2005/8/layout/radial4#1"/>
    <dgm:cxn modelId="{6984F367-E972-4906-8F69-9F259DC52B15}" type="presOf" srcId="{E9EDFDA7-F575-42C2-A1FF-C818734E0D1E}" destId="{DCBA317C-D943-4E59-8B9D-DF56DB763147}" srcOrd="0" destOrd="0" presId="urn:microsoft.com/office/officeart/2005/8/layout/radial4#1"/>
    <dgm:cxn modelId="{C3C4C8A6-3912-4894-9F70-71CDEDBC5BE4}" type="presParOf" srcId="{28670068-7074-4A43-9E30-7E411A54E524}" destId="{F08CF54C-00D6-49C3-99A3-08DF116DF6AE}" srcOrd="0" destOrd="0" presId="urn:microsoft.com/office/officeart/2005/8/layout/radial4#1"/>
    <dgm:cxn modelId="{94814ECA-4570-4729-A8BC-EF869C44AD9F}" type="presParOf" srcId="{28670068-7074-4A43-9E30-7E411A54E524}" destId="{DCBA317C-D943-4E59-8B9D-DF56DB763147}" srcOrd="1" destOrd="0" presId="urn:microsoft.com/office/officeart/2005/8/layout/radial4#1"/>
    <dgm:cxn modelId="{763EC2FE-6A57-4ABA-811E-F312A040482B}" type="presParOf" srcId="{28670068-7074-4A43-9E30-7E411A54E524}" destId="{99E21132-8681-43E4-A77A-A1241B94633C}" srcOrd="2" destOrd="0" presId="urn:microsoft.com/office/officeart/2005/8/layout/radial4#1"/>
    <dgm:cxn modelId="{E913ADAA-388C-4F6B-8BA9-1928A38F954C}" type="presParOf" srcId="{28670068-7074-4A43-9E30-7E411A54E524}" destId="{6C6E50EE-BC33-45BC-A152-F19C3397EF24}" srcOrd="3" destOrd="0" presId="urn:microsoft.com/office/officeart/2005/8/layout/radial4#1"/>
    <dgm:cxn modelId="{625A9472-B40F-47F7-AA84-A491B6C5A16F}" type="presParOf" srcId="{28670068-7074-4A43-9E30-7E411A54E524}" destId="{3FBAEE30-55D6-4452-98B1-7DD7710EF3BE}" srcOrd="4" destOrd="0" presId="urn:microsoft.com/office/officeart/2005/8/layout/radial4#1"/>
    <dgm:cxn modelId="{D0BD3EC4-1817-46FF-B5EA-45D3B493E7B2}" type="presParOf" srcId="{28670068-7074-4A43-9E30-7E411A54E524}" destId="{9734366B-A751-418A-9E47-10300DD8BE9E}" srcOrd="5" destOrd="0" presId="urn:microsoft.com/office/officeart/2005/8/layout/radial4#1"/>
    <dgm:cxn modelId="{8C03A616-3479-46AF-AABA-A22BAAB04298}" type="presParOf" srcId="{28670068-7074-4A43-9E30-7E411A54E524}" destId="{11787328-47BD-4260-929A-F7C1439372EC}" srcOrd="6" destOrd="0" presId="urn:microsoft.com/office/officeart/2005/8/layout/radial4#1"/>
    <dgm:cxn modelId="{A238644C-46AF-4CBC-95E7-AC5BAD5394A2}" type="presParOf" srcId="{28670068-7074-4A43-9E30-7E411A54E524}" destId="{ABE74EAA-9199-4EDD-9551-13AB992F7245}" srcOrd="7" destOrd="0" presId="urn:microsoft.com/office/officeart/2005/8/layout/radial4#1"/>
    <dgm:cxn modelId="{49CF5AD2-C5EA-4197-B796-C6A0B86BFDA1}" type="presParOf" srcId="{28670068-7074-4A43-9E30-7E411A54E524}" destId="{21F6C59E-841D-4368-9886-AAC4746B4887}" srcOrd="8" destOrd="0" presId="urn:microsoft.com/office/officeart/2005/8/layout/radial4#1"/>
    <dgm:cxn modelId="{609DA564-5E0C-4E60-9783-3F4AA74F5CB3}" type="presParOf" srcId="{28670068-7074-4A43-9E30-7E411A54E524}" destId="{EF09615D-DFE3-4A0D-AC16-0E1C72987BE5}" srcOrd="9" destOrd="0" presId="urn:microsoft.com/office/officeart/2005/8/layout/radial4#1"/>
    <dgm:cxn modelId="{F270CDA1-1460-4050-808A-DCA9C1E41EA2}" type="presParOf" srcId="{28670068-7074-4A43-9E30-7E411A54E524}" destId="{10C199F7-BEEE-41F5-8AB0-EF0A0CC30B08}" srcOrd="10" destOrd="0" presId="urn:microsoft.com/office/officeart/2005/8/layout/radial4#1"/>
    <dgm:cxn modelId="{2C5E60FD-2510-4A7B-B578-95B6D03C3953}" type="presParOf" srcId="{28670068-7074-4A43-9E30-7E411A54E524}" destId="{D5031D0B-F924-458A-9A18-E8B63E076729}" srcOrd="11" destOrd="0" presId="urn:microsoft.com/office/officeart/2005/8/layout/radial4#1"/>
    <dgm:cxn modelId="{72B6EC4B-F746-4053-ACD4-3805EB9A5886}" type="presParOf" srcId="{28670068-7074-4A43-9E30-7E411A54E524}" destId="{8E623DA9-12C5-48C4-879C-38D0B261A8DC}" srcOrd="12" destOrd="0" presId="urn:microsoft.com/office/officeart/2005/8/layout/radial4#1"/>
    <dgm:cxn modelId="{6A126A72-6C0E-4863-B4F2-89C78F40AC17}" type="presParOf" srcId="{28670068-7074-4A43-9E30-7E411A54E524}" destId="{61129D56-1854-4D94-8091-39B128012CFE}" srcOrd="13" destOrd="0" presId="urn:microsoft.com/office/officeart/2005/8/layout/radial4#1"/>
    <dgm:cxn modelId="{374F9034-72C4-40AB-8B00-52912E385B01}" type="presParOf" srcId="{28670068-7074-4A43-9E30-7E411A54E524}" destId="{AB1604CB-D174-4734-B207-8CD60414AEDC}" srcOrd="14" destOrd="0" presId="urn:microsoft.com/office/officeart/2005/8/layout/radial4#1"/>
    <dgm:cxn modelId="{CDF62D53-8C80-4310-BCB5-57EBDE8EC68B}" type="presParOf" srcId="{28670068-7074-4A43-9E30-7E411A54E524}" destId="{9C832789-1D4C-4800-BDE5-994DED69DF93}" srcOrd="15" destOrd="0" presId="urn:microsoft.com/office/officeart/2005/8/layout/radial4#1"/>
    <dgm:cxn modelId="{B5741FA8-604A-4E88-9B26-36BB765CB06D}" type="presParOf" srcId="{28670068-7074-4A43-9E30-7E411A54E524}" destId="{BC4DBB53-D5CD-4552-A576-39EC62E0F45D}" srcOrd="16" destOrd="0" presId="urn:microsoft.com/office/officeart/2005/8/layout/radial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169254-F5EF-4365-85F7-15834627A0CC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04FF5555-C2D9-48F9-BE3D-2F1FC4776BDF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dirty="0" err="1" smtClean="0">
              <a:sym typeface="+mn-ea"/>
            </a:rPr>
            <a:t>Қаржы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жылы</a:t>
          </a:r>
          <a:r>
            <a:rPr lang="ru-RU" dirty="0" smtClean="0">
              <a:sym typeface="+mn-ea"/>
            </a:rPr>
            <a:t> 1 </a:t>
          </a:r>
          <a:r>
            <a:rPr lang="ru-RU" dirty="0" err="1" smtClean="0">
              <a:sym typeface="+mn-ea"/>
            </a:rPr>
            <a:t>қаңтарда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басталып</a:t>
          </a:r>
          <a:r>
            <a:rPr lang="ru-RU" dirty="0" smtClean="0">
              <a:sym typeface="+mn-ea"/>
            </a:rPr>
            <a:t>, 31 </a:t>
          </a:r>
          <a:r>
            <a:rPr lang="ru-RU" dirty="0" err="1" smtClean="0">
              <a:sym typeface="+mn-ea"/>
            </a:rPr>
            <a:t>желтоқсанда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аяқталады</a:t>
          </a:r>
          <a:endParaRPr lang="ru-RU" dirty="0"/>
        </a:p>
      </dgm:t>
    </dgm:pt>
    <dgm:pt modelId="{0F09D471-AA7A-4ED3-A6B4-4BE0DA1922FD}" type="parTrans" cxnId="{4B09D56E-C4B5-47DF-8167-4FFFE5B165E4}">
      <dgm:prSet/>
      <dgm:spPr/>
      <dgm:t>
        <a:bodyPr/>
        <a:lstStyle/>
        <a:p>
          <a:endParaRPr lang="ru-RU"/>
        </a:p>
      </dgm:t>
    </dgm:pt>
    <dgm:pt modelId="{BCC6E0D2-AB4D-4BDE-92AA-C420BA2E6ECA}" type="sibTrans" cxnId="{4B09D56E-C4B5-47DF-8167-4FFFE5B165E4}">
      <dgm:prSet/>
      <dgm:spPr/>
      <dgm:t>
        <a:bodyPr/>
        <a:lstStyle/>
        <a:p>
          <a:endParaRPr lang="ru-RU"/>
        </a:p>
      </dgm:t>
    </dgm:pt>
    <dgm:pt modelId="{D7BED49A-3055-4561-9C32-532707ACCB1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атқару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үшін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келесі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құжаттар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негіз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болып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табылады</a:t>
          </a:r>
          <a:endParaRPr lang="ru-RU" dirty="0"/>
        </a:p>
      </dgm:t>
    </dgm:pt>
    <dgm:pt modelId="{12C6195F-DBD4-41D1-B589-90DBD7E87EF6}" type="parTrans" cxnId="{918ABC9C-9489-4D3A-8F9A-9BBEA12A985E}">
      <dgm:prSet/>
      <dgm:spPr/>
      <dgm:t>
        <a:bodyPr/>
        <a:lstStyle/>
        <a:p>
          <a:endParaRPr lang="ru-RU"/>
        </a:p>
      </dgm:t>
    </dgm:pt>
    <dgm:pt modelId="{EE81ABD8-5681-4D49-9A45-B348B1290518}" type="sibTrans" cxnId="{918ABC9C-9489-4D3A-8F9A-9BBEA12A985E}">
      <dgm:prSet/>
      <dgm:spPr/>
      <dgm:t>
        <a:bodyPr/>
        <a:lstStyle/>
        <a:p>
          <a:endParaRPr lang="ru-RU"/>
        </a:p>
      </dgm:t>
    </dgm:pt>
    <dgm:pt modelId="{FC9AC6C5-71A1-48F0-8B8F-D8C0F2FA274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Бюджеттік</a:t>
          </a:r>
          <a:r>
            <a:rPr lang="ru-RU" dirty="0" smtClean="0">
              <a:sym typeface="+mn-ea"/>
            </a:rPr>
            <a:t> кодекс</a:t>
          </a:r>
          <a:endParaRPr lang="ru-RU" dirty="0"/>
        </a:p>
      </dgm:t>
    </dgm:pt>
    <dgm:pt modelId="{58133E75-F623-4A2B-A968-C7DE2A72C945}" type="parTrans" cxnId="{E82BC7C0-5332-490E-AD69-1D09AE52B1E7}">
      <dgm:prSet/>
      <dgm:spPr/>
    </dgm:pt>
    <dgm:pt modelId="{B3455938-A9BB-4BC2-A0AE-5B6421D1CCE2}" type="sibTrans" cxnId="{E82BC7C0-5332-490E-AD69-1D09AE52B1E7}">
      <dgm:prSet/>
      <dgm:spPr/>
    </dgm:pt>
    <dgm:pt modelId="{C118DA23-ADA3-48F6-9563-AE7EB7C2255F}">
      <dgm:prSet phldrT="[Текст]" phldr="1"/>
      <dgm:spPr/>
      <dgm:t>
        <a:bodyPr/>
        <a:lstStyle/>
        <a:p>
          <a:endParaRPr lang="ru-RU"/>
        </a:p>
      </dgm:t>
    </dgm:pt>
    <dgm:pt modelId="{09DF00B9-5C7D-4156-9D67-7BE271B6F021}" type="parTrans" cxnId="{856EF385-BC8D-4AB5-96FE-7EC896ACE576}">
      <dgm:prSet/>
      <dgm:spPr/>
      <dgm:t>
        <a:bodyPr/>
        <a:lstStyle/>
        <a:p>
          <a:endParaRPr lang="ru-RU"/>
        </a:p>
      </dgm:t>
    </dgm:pt>
    <dgm:pt modelId="{2F2B7C28-58F4-426B-87CD-D57E7E36114C}" type="sibTrans" cxnId="{856EF385-BC8D-4AB5-96FE-7EC896ACE576}">
      <dgm:prSet/>
      <dgm:spPr/>
      <dgm:t>
        <a:bodyPr/>
        <a:lstStyle/>
        <a:p>
          <a:endParaRPr lang="ru-RU"/>
        </a:p>
      </dgm:t>
    </dgm:pt>
    <dgm:pt modelId="{7DC9C477-2967-4F88-A47E-4E95F63AA18E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Республикалық</a:t>
          </a:r>
          <a:r>
            <a:rPr lang="ru-RU" dirty="0" smtClean="0">
              <a:sym typeface="+mn-ea"/>
            </a:rPr>
            <a:t> бюджет </a:t>
          </a:r>
          <a:r>
            <a:rPr lang="ru-RU" dirty="0" err="1" smtClean="0">
              <a:sym typeface="+mn-ea"/>
            </a:rPr>
            <a:t>туралы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заң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және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жергілікті</a:t>
          </a:r>
          <a:r>
            <a:rPr lang="ru-RU" dirty="0" smtClean="0">
              <a:sym typeface="+mn-ea"/>
            </a:rPr>
            <a:t> бюджет </a:t>
          </a:r>
          <a:r>
            <a:rPr lang="ru-RU" dirty="0" err="1" smtClean="0">
              <a:sym typeface="+mn-ea"/>
            </a:rPr>
            <a:t>туралы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мәслихаттың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шешімі</a:t>
          </a:r>
          <a:endParaRPr lang="ru-RU" dirty="0"/>
        </a:p>
      </dgm:t>
    </dgm:pt>
    <dgm:pt modelId="{C15F919A-945D-43C5-AFFE-11CFA7E32C08}" type="parTrans" cxnId="{E3188EF4-EF6F-4DB0-9CEB-7D1F39B9ACDA}">
      <dgm:prSet/>
      <dgm:spPr/>
      <dgm:t>
        <a:bodyPr/>
        <a:lstStyle/>
        <a:p>
          <a:endParaRPr lang="ru-RU"/>
        </a:p>
      </dgm:t>
    </dgm:pt>
    <dgm:pt modelId="{1923F7D8-CBEA-4475-821F-DC40F9867080}" type="sibTrans" cxnId="{E3188EF4-EF6F-4DB0-9CEB-7D1F39B9ACDA}">
      <dgm:prSet/>
      <dgm:spPr/>
      <dgm:t>
        <a:bodyPr/>
        <a:lstStyle/>
        <a:p>
          <a:endParaRPr lang="ru-RU"/>
        </a:p>
      </dgm:t>
    </dgm:pt>
    <dgm:pt modelId="{D495ECC0-53C2-4AF7-869E-9599B323407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Міндеттемелер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жиынтық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қаржыландыру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жоспары</a:t>
          </a:r>
          <a:r>
            <a:rPr lang="ru-RU" dirty="0" smtClean="0">
              <a:sym typeface="+mn-ea"/>
            </a:rPr>
            <a:t>, </a:t>
          </a:r>
          <a:r>
            <a:rPr lang="ru-RU" dirty="0" err="1" smtClean="0">
              <a:sym typeface="+mn-ea"/>
            </a:rPr>
            <a:t>төлемдер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кірістер</a:t>
          </a:r>
          <a:r>
            <a:rPr lang="ru-RU" dirty="0" smtClean="0">
              <a:sym typeface="+mn-ea"/>
            </a:rPr>
            <a:t> мен </a:t>
          </a:r>
          <a:r>
            <a:rPr lang="ru-RU" dirty="0" err="1" smtClean="0">
              <a:sym typeface="+mn-ea"/>
            </a:rPr>
            <a:t>қаржыландырудың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жиынтық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жоспары</a:t>
          </a:r>
          <a:endParaRPr lang="ru-RU" dirty="0"/>
        </a:p>
      </dgm:t>
    </dgm:pt>
    <dgm:pt modelId="{7093E39B-D881-4CE5-971E-D2DF5DDAFAF7}" type="parTrans" cxnId="{57A51B98-74BD-46DA-8854-C1F6FA37B787}">
      <dgm:prSet/>
      <dgm:spPr/>
    </dgm:pt>
    <dgm:pt modelId="{ABDBC18B-663D-4B92-B5DC-E92A8A61B5D0}" type="sibTrans" cxnId="{57A51B98-74BD-46DA-8854-C1F6FA37B787}">
      <dgm:prSet/>
      <dgm:spPr/>
    </dgm:pt>
    <dgm:pt modelId="{C472C45B-E157-445B-9280-BCCAD353C5EB}">
      <dgm:prSet phldrT="[Текст]" phldr="1"/>
      <dgm:spPr/>
      <dgm:t>
        <a:bodyPr/>
        <a:lstStyle/>
        <a:p>
          <a:endParaRPr lang="ru-RU"/>
        </a:p>
      </dgm:t>
    </dgm:pt>
    <dgm:pt modelId="{8C58C232-E7A1-465B-9B7A-BCB9F00F65A8}" type="parTrans" cxnId="{ED005BFD-B6EB-40FA-AAAC-897CC588B1DD}">
      <dgm:prSet/>
      <dgm:spPr/>
      <dgm:t>
        <a:bodyPr/>
        <a:lstStyle/>
        <a:p>
          <a:endParaRPr lang="ru-RU"/>
        </a:p>
      </dgm:t>
    </dgm:pt>
    <dgm:pt modelId="{3FE062A0-C63B-4B39-9C2B-3761881D803C}" type="sibTrans" cxnId="{ED005BFD-B6EB-40FA-AAAC-897CC588B1DD}">
      <dgm:prSet/>
      <dgm:spPr/>
      <dgm:t>
        <a:bodyPr/>
        <a:lstStyle/>
        <a:p>
          <a:endParaRPr lang="ru-RU"/>
        </a:p>
      </dgm:t>
    </dgm:pt>
    <dgm:pt modelId="{FD3F6F11-9BFC-45E5-A1D1-1ED308FDBB8D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err="1" smtClean="0">
              <a:sym typeface="+mn-ea"/>
            </a:rPr>
            <a:t>Бюджеттік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бағдарламалар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әкімшілерінің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міндеттемелері</a:t>
          </a:r>
          <a:r>
            <a:rPr lang="ru-RU" dirty="0" smtClean="0">
              <a:sym typeface="+mn-ea"/>
            </a:rPr>
            <a:t> мен </a:t>
          </a:r>
          <a:r>
            <a:rPr lang="ru-RU" dirty="0" err="1" smtClean="0">
              <a:sym typeface="+mn-ea"/>
            </a:rPr>
            <a:t>төлемдері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бойынша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қаржыландыру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жоспарлары</a:t>
          </a:r>
          <a:endParaRPr lang="ru-RU" dirty="0"/>
        </a:p>
      </dgm:t>
    </dgm:pt>
    <dgm:pt modelId="{E27B1691-0260-4C9B-8931-345C4E875574}" type="parTrans" cxnId="{1E9591FE-3DC2-477E-9AE1-C5DFA3325CCF}">
      <dgm:prSet/>
      <dgm:spPr/>
      <dgm:t>
        <a:bodyPr/>
        <a:lstStyle/>
        <a:p>
          <a:endParaRPr lang="ru-RU"/>
        </a:p>
      </dgm:t>
    </dgm:pt>
    <dgm:pt modelId="{B4179E5E-F3A7-4188-A369-BB2C98046B75}" type="sibTrans" cxnId="{1E9591FE-3DC2-477E-9AE1-C5DFA3325CCF}">
      <dgm:prSet/>
      <dgm:spPr/>
      <dgm:t>
        <a:bodyPr/>
        <a:lstStyle/>
        <a:p>
          <a:endParaRPr lang="ru-RU"/>
        </a:p>
      </dgm:t>
    </dgm:pt>
    <dgm:pt modelId="{B58DA2EF-DB99-4B87-84D0-A091BA56CF68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dirty="0" smtClean="0">
              <a:sym typeface="+mn-ea"/>
            </a:rPr>
            <a:t>Бюджет </a:t>
          </a:r>
          <a:r>
            <a:rPr lang="ru-RU" dirty="0" err="1" smtClean="0">
              <a:sym typeface="+mn-ea"/>
            </a:rPr>
            <a:t>кодекстеріне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сәйкес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бюджетті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атқару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тәртібін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айқындайтын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нормативтік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құқықтық</a:t>
          </a:r>
          <a:r>
            <a:rPr lang="ru-RU" dirty="0" smtClean="0">
              <a:sym typeface="+mn-ea"/>
            </a:rPr>
            <a:t> </a:t>
          </a:r>
          <a:r>
            <a:rPr lang="ru-RU" dirty="0" err="1" smtClean="0">
              <a:sym typeface="+mn-ea"/>
            </a:rPr>
            <a:t>актілер</a:t>
          </a:r>
          <a:endParaRPr lang="ru-RU" dirty="0"/>
        </a:p>
      </dgm:t>
    </dgm:pt>
    <dgm:pt modelId="{76983069-9379-4E8A-90A4-0AA8853F62BD}" type="parTrans" cxnId="{24831D35-3E9C-4C36-A54E-C02D7ACEDEC1}">
      <dgm:prSet/>
      <dgm:spPr/>
    </dgm:pt>
    <dgm:pt modelId="{9166CB57-0A90-4F74-83BB-0F207223265E}" type="sibTrans" cxnId="{24831D35-3E9C-4C36-A54E-C02D7ACEDEC1}">
      <dgm:prSet/>
      <dgm:spPr/>
    </dgm:pt>
    <dgm:pt modelId="{5D442F7B-4E92-419F-B516-96EB7C4C209C}" type="pres">
      <dgm:prSet presAssocID="{09169254-F5EF-4365-85F7-15834627A0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733407-7839-4618-8024-D9C0D3369F85}" type="pres">
      <dgm:prSet presAssocID="{04FF5555-C2D9-48F9-BE3D-2F1FC4776BDF}" presName="composite" presStyleCnt="0"/>
      <dgm:spPr/>
    </dgm:pt>
    <dgm:pt modelId="{837C5924-63E7-406F-9088-36B1F9D319ED}" type="pres">
      <dgm:prSet presAssocID="{04FF5555-C2D9-48F9-BE3D-2F1FC4776BD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51D65-99DF-422C-BD4A-103D4E8C875B}" type="pres">
      <dgm:prSet presAssocID="{04FF5555-C2D9-48F9-BE3D-2F1FC4776BD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34E49-1C9A-4C5B-9EFF-3B310D25544F}" type="pres">
      <dgm:prSet presAssocID="{BCC6E0D2-AB4D-4BDE-92AA-C420BA2E6ECA}" presName="sp" presStyleCnt="0"/>
      <dgm:spPr/>
      <dgm:t>
        <a:bodyPr/>
        <a:lstStyle/>
        <a:p>
          <a:endParaRPr lang="ru-RU"/>
        </a:p>
      </dgm:t>
    </dgm:pt>
    <dgm:pt modelId="{24FF79F6-7EB4-4985-B363-FE0C63424E51}" type="pres">
      <dgm:prSet presAssocID="{C118DA23-ADA3-48F6-9563-AE7EB7C2255F}" presName="composite" presStyleCnt="0"/>
      <dgm:spPr/>
    </dgm:pt>
    <dgm:pt modelId="{99B5BB30-D22D-4350-A10B-066CD471D0FC}" type="pres">
      <dgm:prSet presAssocID="{C118DA23-ADA3-48F6-9563-AE7EB7C2255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D6763D-2885-4752-97DE-1950A500F9CF}" type="pres">
      <dgm:prSet presAssocID="{C118DA23-ADA3-48F6-9563-AE7EB7C2255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ED2121-3C2C-4EC0-B1AC-93B2C2373735}" type="pres">
      <dgm:prSet presAssocID="{2F2B7C28-58F4-426B-87CD-D57E7E36114C}" presName="sp" presStyleCnt="0"/>
      <dgm:spPr/>
      <dgm:t>
        <a:bodyPr/>
        <a:lstStyle/>
        <a:p>
          <a:endParaRPr lang="ru-RU"/>
        </a:p>
      </dgm:t>
    </dgm:pt>
    <dgm:pt modelId="{D6A7B604-739E-456B-8BAB-01EDC3371A63}" type="pres">
      <dgm:prSet presAssocID="{C472C45B-E157-445B-9280-BCCAD353C5EB}" presName="composite" presStyleCnt="0"/>
      <dgm:spPr/>
    </dgm:pt>
    <dgm:pt modelId="{96137B43-2070-4ACE-AF76-66FB5A90EFF7}" type="pres">
      <dgm:prSet presAssocID="{C472C45B-E157-445B-9280-BCCAD353C5E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4452F-9EB6-4A1B-B2BA-A852FCF6DAC6}" type="pres">
      <dgm:prSet presAssocID="{C472C45B-E157-445B-9280-BCCAD353C5E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2BC7C0-5332-490E-AD69-1D09AE52B1E7}" srcId="{04FF5555-C2D9-48F9-BE3D-2F1FC4776BDF}" destId="{FC9AC6C5-71A1-48F0-8B8F-D8C0F2FA2744}" srcOrd="1" destOrd="0" parTransId="{58133E75-F623-4A2B-A968-C7DE2A72C945}" sibTransId="{B3455938-A9BB-4BC2-A0AE-5B6421D1CCE2}"/>
    <dgm:cxn modelId="{E3188EF4-EF6F-4DB0-9CEB-7D1F39B9ACDA}" srcId="{C118DA23-ADA3-48F6-9563-AE7EB7C2255F}" destId="{7DC9C477-2967-4F88-A47E-4E95F63AA18E}" srcOrd="0" destOrd="0" parTransId="{C15F919A-945D-43C5-AFFE-11CFA7E32C08}" sibTransId="{1923F7D8-CBEA-4475-821F-DC40F9867080}"/>
    <dgm:cxn modelId="{B07D598F-21A5-4D04-AF07-7DFE23290900}" type="presOf" srcId="{C118DA23-ADA3-48F6-9563-AE7EB7C2255F}" destId="{99B5BB30-D22D-4350-A10B-066CD471D0FC}" srcOrd="0" destOrd="0" presId="urn:microsoft.com/office/officeart/2005/8/layout/chevron2"/>
    <dgm:cxn modelId="{D841290A-59B2-44C0-ACAB-944C554275CA}" type="presOf" srcId="{2F2B7C28-58F4-426B-87CD-D57E7E36114C}" destId="{F2ED2121-3C2C-4EC0-B1AC-93B2C2373735}" srcOrd="0" destOrd="0" presId="urn:microsoft.com/office/officeart/2005/8/layout/chevron2"/>
    <dgm:cxn modelId="{8B018587-FA31-415E-8F23-CE01D2DFE33D}" type="presOf" srcId="{FC9AC6C5-71A1-48F0-8B8F-D8C0F2FA2744}" destId="{BF151D65-99DF-422C-BD4A-103D4E8C875B}" srcOrd="0" destOrd="1" presId="urn:microsoft.com/office/officeart/2005/8/layout/chevron2"/>
    <dgm:cxn modelId="{856EF385-BC8D-4AB5-96FE-7EC896ACE576}" srcId="{09169254-F5EF-4365-85F7-15834627A0CC}" destId="{C118DA23-ADA3-48F6-9563-AE7EB7C2255F}" srcOrd="1" destOrd="0" parTransId="{09DF00B9-5C7D-4156-9D67-7BE271B6F021}" sibTransId="{2F2B7C28-58F4-426B-87CD-D57E7E36114C}"/>
    <dgm:cxn modelId="{24831D35-3E9C-4C36-A54E-C02D7ACEDEC1}" srcId="{C472C45B-E157-445B-9280-BCCAD353C5EB}" destId="{B58DA2EF-DB99-4B87-84D0-A091BA56CF68}" srcOrd="1" destOrd="0" parTransId="{76983069-9379-4E8A-90A4-0AA8853F62BD}" sibTransId="{9166CB57-0A90-4F74-83BB-0F207223265E}"/>
    <dgm:cxn modelId="{229196E1-C7D2-46C6-9AFA-C17AD903D043}" type="presOf" srcId="{BCC6E0D2-AB4D-4BDE-92AA-C420BA2E6ECA}" destId="{13A34E49-1C9A-4C5B-9EFF-3B310D25544F}" srcOrd="0" destOrd="0" presId="urn:microsoft.com/office/officeart/2005/8/layout/chevron2"/>
    <dgm:cxn modelId="{57A51B98-74BD-46DA-8854-C1F6FA37B787}" srcId="{C118DA23-ADA3-48F6-9563-AE7EB7C2255F}" destId="{D495ECC0-53C2-4AF7-869E-9599B3234074}" srcOrd="1" destOrd="0" parTransId="{7093E39B-D881-4CE5-971E-D2DF5DDAFAF7}" sibTransId="{ABDBC18B-663D-4B92-B5DC-E92A8A61B5D0}"/>
    <dgm:cxn modelId="{1E9591FE-3DC2-477E-9AE1-C5DFA3325CCF}" srcId="{C472C45B-E157-445B-9280-BCCAD353C5EB}" destId="{FD3F6F11-9BFC-45E5-A1D1-1ED308FDBB8D}" srcOrd="0" destOrd="0" parTransId="{E27B1691-0260-4C9B-8931-345C4E875574}" sibTransId="{B4179E5E-F3A7-4188-A369-BB2C98046B75}"/>
    <dgm:cxn modelId="{27B5BDCB-6E43-425D-BDE5-77A25B76148C}" type="presOf" srcId="{D495ECC0-53C2-4AF7-869E-9599B3234074}" destId="{FCD6763D-2885-4752-97DE-1950A500F9CF}" srcOrd="0" destOrd="1" presId="urn:microsoft.com/office/officeart/2005/8/layout/chevron2"/>
    <dgm:cxn modelId="{D9715AEF-29A3-438A-90CD-E87375E68443}" type="presOf" srcId="{B58DA2EF-DB99-4B87-84D0-A091BA56CF68}" destId="{6D14452F-9EB6-4A1B-B2BA-A852FCF6DAC6}" srcOrd="0" destOrd="1" presId="urn:microsoft.com/office/officeart/2005/8/layout/chevron2"/>
    <dgm:cxn modelId="{4B09D56E-C4B5-47DF-8167-4FFFE5B165E4}" srcId="{09169254-F5EF-4365-85F7-15834627A0CC}" destId="{04FF5555-C2D9-48F9-BE3D-2F1FC4776BDF}" srcOrd="0" destOrd="0" parTransId="{0F09D471-AA7A-4ED3-A6B4-4BE0DA1922FD}" sibTransId="{BCC6E0D2-AB4D-4BDE-92AA-C420BA2E6ECA}"/>
    <dgm:cxn modelId="{ED005BFD-B6EB-40FA-AAAC-897CC588B1DD}" srcId="{09169254-F5EF-4365-85F7-15834627A0CC}" destId="{C472C45B-E157-445B-9280-BCCAD353C5EB}" srcOrd="2" destOrd="0" parTransId="{8C58C232-E7A1-465B-9B7A-BCB9F00F65A8}" sibTransId="{3FE062A0-C63B-4B39-9C2B-3761881D803C}"/>
    <dgm:cxn modelId="{8C098E3C-3763-4E04-8E45-1630C965CF2C}" type="presOf" srcId="{FD3F6F11-9BFC-45E5-A1D1-1ED308FDBB8D}" destId="{6D14452F-9EB6-4A1B-B2BA-A852FCF6DAC6}" srcOrd="0" destOrd="0" presId="urn:microsoft.com/office/officeart/2005/8/layout/chevron2"/>
    <dgm:cxn modelId="{918ABC9C-9489-4D3A-8F9A-9BBEA12A985E}" srcId="{04FF5555-C2D9-48F9-BE3D-2F1FC4776BDF}" destId="{D7BED49A-3055-4561-9C32-532707ACCB1D}" srcOrd="0" destOrd="0" parTransId="{12C6195F-DBD4-41D1-B589-90DBD7E87EF6}" sibTransId="{EE81ABD8-5681-4D49-9A45-B348B1290518}"/>
    <dgm:cxn modelId="{8408508F-621A-4F71-BAC2-236B67973B83}" type="presOf" srcId="{04FF5555-C2D9-48F9-BE3D-2F1FC4776BDF}" destId="{837C5924-63E7-406F-9088-36B1F9D319ED}" srcOrd="0" destOrd="0" presId="urn:microsoft.com/office/officeart/2005/8/layout/chevron2"/>
    <dgm:cxn modelId="{90BA706D-E5C0-4CD4-9DC3-80264AF7B328}" type="presOf" srcId="{09169254-F5EF-4365-85F7-15834627A0CC}" destId="{5D442F7B-4E92-419F-B516-96EB7C4C209C}" srcOrd="0" destOrd="0" presId="urn:microsoft.com/office/officeart/2005/8/layout/chevron2"/>
    <dgm:cxn modelId="{C0F04D24-11A8-4189-B2F6-013457770E49}" type="presOf" srcId="{D7BED49A-3055-4561-9C32-532707ACCB1D}" destId="{BF151D65-99DF-422C-BD4A-103D4E8C875B}" srcOrd="0" destOrd="0" presId="urn:microsoft.com/office/officeart/2005/8/layout/chevron2"/>
    <dgm:cxn modelId="{F252D182-F41B-4A6E-AD3C-607C9307CC95}" type="presOf" srcId="{7DC9C477-2967-4F88-A47E-4E95F63AA18E}" destId="{FCD6763D-2885-4752-97DE-1950A500F9CF}" srcOrd="0" destOrd="0" presId="urn:microsoft.com/office/officeart/2005/8/layout/chevron2"/>
    <dgm:cxn modelId="{6B007461-9EAD-4F41-9553-09F8BD450541}" type="presOf" srcId="{C472C45B-E157-445B-9280-BCCAD353C5EB}" destId="{96137B43-2070-4ACE-AF76-66FB5A90EFF7}" srcOrd="0" destOrd="0" presId="urn:microsoft.com/office/officeart/2005/8/layout/chevron2"/>
    <dgm:cxn modelId="{4C56946B-1C06-4E9A-8274-4FE6713C595A}" type="presParOf" srcId="{5D442F7B-4E92-419F-B516-96EB7C4C209C}" destId="{DA733407-7839-4618-8024-D9C0D3369F85}" srcOrd="0" destOrd="0" presId="urn:microsoft.com/office/officeart/2005/8/layout/chevron2"/>
    <dgm:cxn modelId="{1EA07A0B-FC8F-4DD2-99BC-0BDFB8EF9084}" type="presParOf" srcId="{DA733407-7839-4618-8024-D9C0D3369F85}" destId="{837C5924-63E7-406F-9088-36B1F9D319ED}" srcOrd="0" destOrd="0" presId="urn:microsoft.com/office/officeart/2005/8/layout/chevron2"/>
    <dgm:cxn modelId="{43E30010-10AD-4A3B-93F6-5CC585B20599}" type="presParOf" srcId="{DA733407-7839-4618-8024-D9C0D3369F85}" destId="{BF151D65-99DF-422C-BD4A-103D4E8C875B}" srcOrd="1" destOrd="0" presId="urn:microsoft.com/office/officeart/2005/8/layout/chevron2"/>
    <dgm:cxn modelId="{04363D7E-74FB-40CE-BB14-5D45D9AD9777}" type="presParOf" srcId="{5D442F7B-4E92-419F-B516-96EB7C4C209C}" destId="{13A34E49-1C9A-4C5B-9EFF-3B310D25544F}" srcOrd="1" destOrd="0" presId="urn:microsoft.com/office/officeart/2005/8/layout/chevron2"/>
    <dgm:cxn modelId="{9C774898-0317-4829-B701-DBA902845CC3}" type="presParOf" srcId="{5D442F7B-4E92-419F-B516-96EB7C4C209C}" destId="{24FF79F6-7EB4-4985-B363-FE0C63424E51}" srcOrd="2" destOrd="0" presId="urn:microsoft.com/office/officeart/2005/8/layout/chevron2"/>
    <dgm:cxn modelId="{52BF5DC0-9131-4A17-8C24-F0BFDCB0E21C}" type="presParOf" srcId="{24FF79F6-7EB4-4985-B363-FE0C63424E51}" destId="{99B5BB30-D22D-4350-A10B-066CD471D0FC}" srcOrd="0" destOrd="0" presId="urn:microsoft.com/office/officeart/2005/8/layout/chevron2"/>
    <dgm:cxn modelId="{A827545E-C73E-4830-8036-B3E7AA426BEF}" type="presParOf" srcId="{24FF79F6-7EB4-4985-B363-FE0C63424E51}" destId="{FCD6763D-2885-4752-97DE-1950A500F9CF}" srcOrd="1" destOrd="0" presId="urn:microsoft.com/office/officeart/2005/8/layout/chevron2"/>
    <dgm:cxn modelId="{1E334F6D-842D-4422-B62C-44750490A1F3}" type="presParOf" srcId="{5D442F7B-4E92-419F-B516-96EB7C4C209C}" destId="{F2ED2121-3C2C-4EC0-B1AC-93B2C2373735}" srcOrd="3" destOrd="0" presId="urn:microsoft.com/office/officeart/2005/8/layout/chevron2"/>
    <dgm:cxn modelId="{FCD4229E-CD0D-4D7F-AEE3-B68D3B54BA50}" type="presParOf" srcId="{5D442F7B-4E92-419F-B516-96EB7C4C209C}" destId="{D6A7B604-739E-456B-8BAB-01EDC3371A63}" srcOrd="4" destOrd="0" presId="urn:microsoft.com/office/officeart/2005/8/layout/chevron2"/>
    <dgm:cxn modelId="{00D54176-B156-4818-9FCB-775624B51E48}" type="presParOf" srcId="{D6A7B604-739E-456B-8BAB-01EDC3371A63}" destId="{96137B43-2070-4ACE-AF76-66FB5A90EFF7}" srcOrd="0" destOrd="0" presId="urn:microsoft.com/office/officeart/2005/8/layout/chevron2"/>
    <dgm:cxn modelId="{1EED9E43-114F-4216-932C-DDE620F1B894}" type="presParOf" srcId="{D6A7B604-739E-456B-8BAB-01EDC3371A63}" destId="{6D14452F-9EB6-4A1B-B2BA-A852FCF6DA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CF54C-00D6-49C3-99A3-08DF116DF6AE}">
      <dsp:nvSpPr>
        <dsp:cNvPr id="0" name=""/>
        <dsp:cNvSpPr/>
      </dsp:nvSpPr>
      <dsp:spPr>
        <a:xfrm>
          <a:off x="3185639" y="3277622"/>
          <a:ext cx="1812601" cy="1812601"/>
        </a:xfrm>
        <a:prstGeom prst="flowChartProcess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2</a:t>
          </a:r>
          <a:r>
            <a:rPr lang="" altLang="ru-RU" sz="1600" kern="1200" dirty="0" smtClean="0"/>
            <a:t>02</a:t>
          </a:r>
          <a:r>
            <a:rPr lang="ru-RU" altLang="ru-RU" sz="1600" kern="1200" dirty="0" smtClean="0"/>
            <a:t>6</a:t>
          </a:r>
          <a:r>
            <a:rPr lang="" altLang="ru-RU" sz="1600" kern="1200" dirty="0" smtClean="0"/>
            <a:t> </a:t>
          </a:r>
          <a:r>
            <a:rPr lang="" altLang="ru-RU" sz="1600" kern="1200" dirty="0"/>
            <a:t>жылға қаржыландыру </a:t>
          </a:r>
          <a:r>
            <a:rPr lang="ru-RU" altLang="ru-RU" sz="1600" kern="1200" dirty="0" smtClean="0"/>
            <a:t>100,395</a:t>
          </a:r>
          <a:r>
            <a:rPr lang="" altLang="ru-RU" sz="1600" kern="1200" dirty="0" smtClean="0"/>
            <a:t>құрайды</a:t>
          </a:r>
          <a:endParaRPr lang="" altLang="ru-RU" sz="1600" kern="1200" dirty="0"/>
        </a:p>
      </dsp:txBody>
      <dsp:txXfrm>
        <a:off x="3185639" y="3277622"/>
        <a:ext cx="1812601" cy="1812601"/>
      </dsp:txXfrm>
    </dsp:sp>
    <dsp:sp modelId="{DCBA317C-D943-4E59-8B9D-DF56DB763147}">
      <dsp:nvSpPr>
        <dsp:cNvPr id="0" name=""/>
        <dsp:cNvSpPr/>
      </dsp:nvSpPr>
      <dsp:spPr>
        <a:xfrm rot="10800000">
          <a:off x="637694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E21132-8681-43E4-A77A-A1241B94633C}">
      <dsp:nvSpPr>
        <dsp:cNvPr id="0" name=""/>
        <dsp:cNvSpPr/>
      </dsp:nvSpPr>
      <dsp:spPr>
        <a:xfrm>
          <a:off x="328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700" kern="1200" dirty="0" smtClean="0"/>
            <a:t>Шарбақты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ауданының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ішкі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саясатын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дамыту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және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тілдерді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дамыту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саласында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жергілікті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деңгейде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мемлекеттік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саясатты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іске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асыру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жөніндегі</a:t>
          </a:r>
          <a:r>
            <a:rPr lang="en-US" altLang="ru-RU" sz="700" kern="1200" dirty="0" smtClean="0"/>
            <a:t> </a:t>
          </a:r>
          <a:r>
            <a:rPr lang="en-US" altLang="en-US" sz="700" kern="1200" dirty="0" smtClean="0"/>
            <a:t>қызметтер</a:t>
          </a:r>
          <a:r>
            <a:rPr lang="en-US" altLang="ru-RU" sz="700" kern="1200" dirty="0" smtClean="0"/>
            <a:t> </a:t>
          </a:r>
          <a:r>
            <a:rPr lang="ru-RU" sz="700" kern="1200" dirty="0" smtClean="0"/>
            <a:t>                                                                                                                                               </a:t>
          </a:r>
          <a:endParaRPr lang="ru-RU" sz="700" kern="1200" dirty="0"/>
        </a:p>
      </dsp:txBody>
      <dsp:txXfrm>
        <a:off x="33014" y="3706124"/>
        <a:ext cx="1209361" cy="955596"/>
      </dsp:txXfrm>
    </dsp:sp>
    <dsp:sp modelId="{6C6E50EE-BC33-45BC-A152-F19C3397EF24}">
      <dsp:nvSpPr>
        <dsp:cNvPr id="0" name=""/>
        <dsp:cNvSpPr/>
      </dsp:nvSpPr>
      <dsp:spPr>
        <a:xfrm rot="12342857">
          <a:off x="860548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AEE30-55D6-4452-98B1-7DD7710EF3BE}">
      <dsp:nvSpPr>
        <dsp:cNvPr id="0" name=""/>
        <dsp:cNvSpPr/>
      </dsp:nvSpPr>
      <dsp:spPr>
        <a:xfrm>
          <a:off x="345362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Бөлімнің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мазмұны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штаттық</a:t>
          </a:r>
          <a:r>
            <a:rPr lang="ru-RU" sz="700" kern="1200" dirty="0" smtClean="0">
              <a:sym typeface="+mn-ea"/>
            </a:rPr>
            <a:t> саны 10 </a:t>
          </a:r>
          <a:r>
            <a:rPr lang="ru-RU" sz="700" kern="1200" dirty="0" err="1" smtClean="0">
              <a:sym typeface="+mn-ea"/>
            </a:rPr>
            <a:t>бірлік</a:t>
          </a:r>
          <a:r>
            <a:rPr lang="ru-RU" sz="700" kern="1200" dirty="0" smtClean="0">
              <a:sym typeface="+mn-ea"/>
            </a:rPr>
            <a:t>, </a:t>
          </a:r>
          <a:r>
            <a:rPr lang="ru-RU" sz="700" kern="1200" dirty="0" err="1" smtClean="0">
              <a:sym typeface="+mn-ea"/>
            </a:rPr>
            <a:t>оның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ішінде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қызметшілер</a:t>
          </a:r>
          <a:r>
            <a:rPr lang="ru-RU" sz="700" kern="1200" dirty="0" smtClean="0">
              <a:sym typeface="+mn-ea"/>
            </a:rPr>
            <a:t>, 5 </a:t>
          </a:r>
          <a:r>
            <a:rPr lang="ru-RU" sz="700" kern="1200" dirty="0" err="1" smtClean="0">
              <a:sym typeface="+mn-ea"/>
            </a:rPr>
            <a:t>штаттан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тыс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қызметкерлер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375092" y="2207383"/>
        <a:ext cx="1209361" cy="955596"/>
      </dsp:txXfrm>
    </dsp:sp>
    <dsp:sp modelId="{9734366B-A751-418A-9E47-10300DD8BE9E}">
      <dsp:nvSpPr>
        <dsp:cNvPr id="0" name=""/>
        <dsp:cNvSpPr/>
      </dsp:nvSpPr>
      <dsp:spPr>
        <a:xfrm rot="13885714">
          <a:off x="148497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787328-47BD-4260-929A-F7C1439372EC}">
      <dsp:nvSpPr>
        <dsp:cNvPr id="0" name=""/>
        <dsp:cNvSpPr/>
      </dsp:nvSpPr>
      <dsp:spPr>
        <a:xfrm>
          <a:off x="1303842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ақпараттық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саясатты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іске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асыру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жөніндегі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қызметтер</a:t>
          </a:r>
          <a:endParaRPr lang="ru-RU" sz="700" kern="1200" dirty="0"/>
        </a:p>
      </dsp:txBody>
      <dsp:txXfrm>
        <a:off x="1333572" y="1005486"/>
        <a:ext cx="1209361" cy="955596"/>
      </dsp:txXfrm>
    </dsp:sp>
    <dsp:sp modelId="{ABE74EAA-9199-4EDD-9551-13AB992F7245}">
      <dsp:nvSpPr>
        <dsp:cNvPr id="0" name=""/>
        <dsp:cNvSpPr/>
      </dsp:nvSpPr>
      <dsp:spPr>
        <a:xfrm rot="15428571">
          <a:off x="2387288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F6C59E-841D-4368-9886-AAC4746B4887}">
      <dsp:nvSpPr>
        <dsp:cNvPr id="0" name=""/>
        <dsp:cNvSpPr/>
      </dsp:nvSpPr>
      <dsp:spPr>
        <a:xfrm>
          <a:off x="2688887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Мемлекеттік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тілді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халықтың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басқа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тілдерін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дамыту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2718617" y="338484"/>
        <a:ext cx="1209361" cy="955596"/>
      </dsp:txXfrm>
    </dsp:sp>
    <dsp:sp modelId="{EF09615D-DFE3-4A0D-AC16-0E1C72987BE5}">
      <dsp:nvSpPr>
        <dsp:cNvPr id="0" name=""/>
        <dsp:cNvSpPr/>
      </dsp:nvSpPr>
      <dsp:spPr>
        <a:xfrm rot="16971429">
          <a:off x="3388784" y="1731706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199F7-BEEE-41F5-8AB0-EF0A0CC30B08}">
      <dsp:nvSpPr>
        <dsp:cNvPr id="0" name=""/>
        <dsp:cNvSpPr/>
      </dsp:nvSpPr>
      <dsp:spPr>
        <a:xfrm>
          <a:off x="4226171" y="30875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Қазақстан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Республикасы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бойынша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іссапар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ресми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сапар</a:t>
          </a:r>
          <a:endParaRPr lang="ru-RU" sz="700" kern="1200" dirty="0"/>
        </a:p>
      </dsp:txBody>
      <dsp:txXfrm>
        <a:off x="4255901" y="338484"/>
        <a:ext cx="1209361" cy="955596"/>
      </dsp:txXfrm>
    </dsp:sp>
    <dsp:sp modelId="{D5031D0B-F924-458A-9A18-E8B63E076729}">
      <dsp:nvSpPr>
        <dsp:cNvPr id="0" name=""/>
        <dsp:cNvSpPr/>
      </dsp:nvSpPr>
      <dsp:spPr>
        <a:xfrm rot="18514286">
          <a:off x="4291101" y="2166239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23DA9-12C5-48C4-879C-38D0B261A8DC}">
      <dsp:nvSpPr>
        <dsp:cNvPr id="0" name=""/>
        <dsp:cNvSpPr/>
      </dsp:nvSpPr>
      <dsp:spPr>
        <a:xfrm>
          <a:off x="5611216" y="975756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Жастар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саясаты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саласындағы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іс-шараларды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жүзеге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асыру</a:t>
          </a:r>
          <a:endParaRPr lang="ru-RU" sz="700" kern="1200" dirty="0"/>
        </a:p>
      </dsp:txBody>
      <dsp:txXfrm>
        <a:off x="5640946" y="1005486"/>
        <a:ext cx="1209361" cy="955596"/>
      </dsp:txXfrm>
    </dsp:sp>
    <dsp:sp modelId="{61129D56-1854-4D94-8091-39B128012CFE}">
      <dsp:nvSpPr>
        <dsp:cNvPr id="0" name=""/>
        <dsp:cNvSpPr/>
      </dsp:nvSpPr>
      <dsp:spPr>
        <a:xfrm rot="20057143">
          <a:off x="4915523" y="2949240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1604CB-D174-4734-B207-8CD60414AEDC}">
      <dsp:nvSpPr>
        <dsp:cNvPr id="0" name=""/>
        <dsp:cNvSpPr/>
      </dsp:nvSpPr>
      <dsp:spPr>
        <a:xfrm>
          <a:off x="6569696" y="2177653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err="1" smtClean="0">
              <a:sym typeface="+mn-ea"/>
            </a:rPr>
            <a:t>Коммуналдық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және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байланыс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қызметтерін</a:t>
          </a:r>
          <a:r>
            <a:rPr lang="ru-RU" sz="700" kern="1200" dirty="0" smtClean="0">
              <a:sym typeface="+mn-ea"/>
            </a:rPr>
            <a:t> </a:t>
          </a:r>
          <a:r>
            <a:rPr lang="ru-RU" sz="700" kern="1200" dirty="0" err="1" smtClean="0">
              <a:sym typeface="+mn-ea"/>
            </a:rPr>
            <a:t>төлеу</a:t>
          </a:r>
          <a:r>
            <a:rPr lang="ru-RU" sz="700" kern="1200" dirty="0" smtClean="0">
              <a:sym typeface="+mn-ea"/>
            </a:rPr>
            <a:t>.</a:t>
          </a:r>
          <a:endParaRPr lang="ru-RU" sz="700" kern="1200" dirty="0"/>
        </a:p>
      </dsp:txBody>
      <dsp:txXfrm>
        <a:off x="6599426" y="2207383"/>
        <a:ext cx="1209361" cy="955596"/>
      </dsp:txXfrm>
    </dsp:sp>
    <dsp:sp modelId="{9C832789-1D4C-4800-BDE5-994DED69DF93}">
      <dsp:nvSpPr>
        <dsp:cNvPr id="0" name=""/>
        <dsp:cNvSpPr/>
      </dsp:nvSpPr>
      <dsp:spPr>
        <a:xfrm>
          <a:off x="5138377" y="3925627"/>
          <a:ext cx="2407807" cy="51659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DBB53-D5CD-4552-A576-39EC62E0F45D}">
      <dsp:nvSpPr>
        <dsp:cNvPr id="0" name=""/>
        <dsp:cNvSpPr/>
      </dsp:nvSpPr>
      <dsp:spPr>
        <a:xfrm>
          <a:off x="6911774" y="3676394"/>
          <a:ext cx="1268821" cy="10150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3111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700" b="1" kern="1200" dirty="0"/>
            <a:t>Мемлекеттік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мекеменің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күрделі</a:t>
          </a:r>
          <a:r>
            <a:rPr lang="en-US" altLang="ru-RU" sz="700" b="1" kern="1200" dirty="0"/>
            <a:t> </a:t>
          </a:r>
          <a:r>
            <a:rPr lang="en-US" altLang="en-US" sz="700" b="1" kern="1200" dirty="0"/>
            <a:t>шығыстары</a:t>
          </a:r>
        </a:p>
      </dsp:txBody>
      <dsp:txXfrm>
        <a:off x="6941504" y="3706124"/>
        <a:ext cx="1209361" cy="9555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C5924-63E7-406F-9088-36B1F9D319ED}">
      <dsp:nvSpPr>
        <dsp:cNvPr id="0" name=""/>
        <dsp:cNvSpPr/>
      </dsp:nvSpPr>
      <dsp:spPr>
        <a:xfrm rot="5400000">
          <a:off x="-283419" y="283872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err="1" smtClean="0">
              <a:sym typeface="+mn-ea"/>
            </a:rPr>
            <a:t>Қаржы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жылы</a:t>
          </a:r>
          <a:r>
            <a:rPr lang="ru-RU" sz="800" kern="1200" dirty="0" smtClean="0">
              <a:sym typeface="+mn-ea"/>
            </a:rPr>
            <a:t> 1 </a:t>
          </a:r>
          <a:r>
            <a:rPr lang="ru-RU" sz="800" kern="1200" dirty="0" err="1" smtClean="0">
              <a:sym typeface="+mn-ea"/>
            </a:rPr>
            <a:t>қаңтарда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басталып</a:t>
          </a:r>
          <a:r>
            <a:rPr lang="ru-RU" sz="800" kern="1200" dirty="0" smtClean="0">
              <a:sym typeface="+mn-ea"/>
            </a:rPr>
            <a:t>, 31 </a:t>
          </a:r>
          <a:r>
            <a:rPr lang="ru-RU" sz="800" kern="1200" dirty="0" err="1" smtClean="0">
              <a:sym typeface="+mn-ea"/>
            </a:rPr>
            <a:t>желтоқсанда</a:t>
          </a:r>
          <a:r>
            <a:rPr lang="ru-RU" sz="800" kern="1200" dirty="0" smtClean="0">
              <a:sym typeface="+mn-ea"/>
            </a:rPr>
            <a:t> </a:t>
          </a:r>
          <a:r>
            <a:rPr lang="ru-RU" sz="800" kern="1200" dirty="0" err="1" smtClean="0">
              <a:sym typeface="+mn-ea"/>
            </a:rPr>
            <a:t>аяқталады</a:t>
          </a:r>
          <a:endParaRPr lang="ru-RU" sz="800" kern="1200" dirty="0"/>
        </a:p>
      </dsp:txBody>
      <dsp:txXfrm rot="-5400000">
        <a:off x="1" y="661765"/>
        <a:ext cx="1322626" cy="566840"/>
      </dsp:txXfrm>
    </dsp:sp>
    <dsp:sp modelId="{BF151D65-99DF-422C-BD4A-103D4E8C875B}">
      <dsp:nvSpPr>
        <dsp:cNvPr id="0" name=""/>
        <dsp:cNvSpPr/>
      </dsp:nvSpPr>
      <dsp:spPr>
        <a:xfrm rot="5400000">
          <a:off x="4139017" y="-2815939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атқару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үшін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келесі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құжаттар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негіз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болып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табылады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Бюджеттік</a:t>
          </a:r>
          <a:r>
            <a:rPr lang="ru-RU" sz="1400" kern="1200" dirty="0" smtClean="0">
              <a:sym typeface="+mn-ea"/>
            </a:rPr>
            <a:t> кодекс</a:t>
          </a:r>
          <a:endParaRPr lang="ru-RU" sz="1400" kern="1200" dirty="0"/>
        </a:p>
      </dsp:txBody>
      <dsp:txXfrm rot="-5400000">
        <a:off x="1322626" y="60405"/>
        <a:ext cx="6800982" cy="1108246"/>
      </dsp:txXfrm>
    </dsp:sp>
    <dsp:sp modelId="{99B5BB30-D22D-4350-A10B-066CD471D0FC}">
      <dsp:nvSpPr>
        <dsp:cNvPr id="0" name=""/>
        <dsp:cNvSpPr/>
      </dsp:nvSpPr>
      <dsp:spPr>
        <a:xfrm rot="5400000">
          <a:off x="-283419" y="1981874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1" y="2359767"/>
        <a:ext cx="1322626" cy="566840"/>
      </dsp:txXfrm>
    </dsp:sp>
    <dsp:sp modelId="{FCD6763D-2885-4752-97DE-1950A500F9CF}">
      <dsp:nvSpPr>
        <dsp:cNvPr id="0" name=""/>
        <dsp:cNvSpPr/>
      </dsp:nvSpPr>
      <dsp:spPr>
        <a:xfrm rot="5400000">
          <a:off x="4139017" y="-1117936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Республикалық</a:t>
          </a:r>
          <a:r>
            <a:rPr lang="ru-RU" sz="1400" kern="1200" dirty="0" smtClean="0">
              <a:sym typeface="+mn-ea"/>
            </a:rPr>
            <a:t> бюджет </a:t>
          </a:r>
          <a:r>
            <a:rPr lang="ru-RU" sz="1400" kern="1200" dirty="0" err="1" smtClean="0">
              <a:sym typeface="+mn-ea"/>
            </a:rPr>
            <a:t>туралы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заң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және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жергілікті</a:t>
          </a:r>
          <a:r>
            <a:rPr lang="ru-RU" sz="1400" kern="1200" dirty="0" smtClean="0">
              <a:sym typeface="+mn-ea"/>
            </a:rPr>
            <a:t> бюджет </a:t>
          </a:r>
          <a:r>
            <a:rPr lang="ru-RU" sz="1400" kern="1200" dirty="0" err="1" smtClean="0">
              <a:sym typeface="+mn-ea"/>
            </a:rPr>
            <a:t>туралы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мәслихаттың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шешімі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Міндеттемелер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жиынтық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қаржыландыру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жоспары</a:t>
          </a:r>
          <a:r>
            <a:rPr lang="ru-RU" sz="1400" kern="1200" dirty="0" smtClean="0">
              <a:sym typeface="+mn-ea"/>
            </a:rPr>
            <a:t>, </a:t>
          </a:r>
          <a:r>
            <a:rPr lang="ru-RU" sz="1400" kern="1200" dirty="0" err="1" smtClean="0">
              <a:sym typeface="+mn-ea"/>
            </a:rPr>
            <a:t>төлемдер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кірістер</a:t>
          </a:r>
          <a:r>
            <a:rPr lang="ru-RU" sz="1400" kern="1200" dirty="0" smtClean="0">
              <a:sym typeface="+mn-ea"/>
            </a:rPr>
            <a:t> мен </a:t>
          </a:r>
          <a:r>
            <a:rPr lang="ru-RU" sz="1400" kern="1200" dirty="0" err="1" smtClean="0">
              <a:sym typeface="+mn-ea"/>
            </a:rPr>
            <a:t>қаржыландырудың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жиынтық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жоспары</a:t>
          </a:r>
          <a:endParaRPr lang="ru-RU" sz="1400" kern="1200" dirty="0"/>
        </a:p>
      </dsp:txBody>
      <dsp:txXfrm rot="-5400000">
        <a:off x="1322626" y="1758408"/>
        <a:ext cx="6800982" cy="1108246"/>
      </dsp:txXfrm>
    </dsp:sp>
    <dsp:sp modelId="{96137B43-2070-4ACE-AF76-66FB5A90EFF7}">
      <dsp:nvSpPr>
        <dsp:cNvPr id="0" name=""/>
        <dsp:cNvSpPr/>
      </dsp:nvSpPr>
      <dsp:spPr>
        <a:xfrm rot="5400000">
          <a:off x="-283419" y="3679876"/>
          <a:ext cx="1889466" cy="132262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1" y="4057769"/>
        <a:ext cx="1322626" cy="566840"/>
      </dsp:txXfrm>
    </dsp:sp>
    <dsp:sp modelId="{6D14452F-9EB6-4A1B-B2BA-A852FCF6DAC6}">
      <dsp:nvSpPr>
        <dsp:cNvPr id="0" name=""/>
        <dsp:cNvSpPr/>
      </dsp:nvSpPr>
      <dsp:spPr>
        <a:xfrm rot="5400000">
          <a:off x="4139017" y="580065"/>
          <a:ext cx="1228152" cy="686093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err="1" smtClean="0">
              <a:sym typeface="+mn-ea"/>
            </a:rPr>
            <a:t>Бюджеттік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бағдарламалар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әкімшілерінің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міндеттемелері</a:t>
          </a:r>
          <a:r>
            <a:rPr lang="ru-RU" sz="1400" kern="1200" dirty="0" smtClean="0">
              <a:sym typeface="+mn-ea"/>
            </a:rPr>
            <a:t> мен </a:t>
          </a:r>
          <a:r>
            <a:rPr lang="ru-RU" sz="1400" kern="1200" dirty="0" err="1" smtClean="0">
              <a:sym typeface="+mn-ea"/>
            </a:rPr>
            <a:t>төлемдері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бойынша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қаржыландыру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жоспарлары</a:t>
          </a:r>
          <a:endParaRPr lang="ru-RU" sz="1400" kern="1200" dirty="0"/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ym typeface="+mn-ea"/>
            </a:rPr>
            <a:t>Бюджет </a:t>
          </a:r>
          <a:r>
            <a:rPr lang="ru-RU" sz="1400" kern="1200" dirty="0" err="1" smtClean="0">
              <a:sym typeface="+mn-ea"/>
            </a:rPr>
            <a:t>кодекстеріне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сәйкес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бюджетті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атқару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тәртібін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айқындайтын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нормативтік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құқықтық</a:t>
          </a:r>
          <a:r>
            <a:rPr lang="ru-RU" sz="1400" kern="1200" dirty="0" smtClean="0">
              <a:sym typeface="+mn-ea"/>
            </a:rPr>
            <a:t> </a:t>
          </a:r>
          <a:r>
            <a:rPr lang="ru-RU" sz="1400" kern="1200" dirty="0" err="1" smtClean="0">
              <a:sym typeface="+mn-ea"/>
            </a:rPr>
            <a:t>актілер</a:t>
          </a:r>
          <a:endParaRPr lang="ru-RU" sz="1400" kern="1200" dirty="0"/>
        </a:p>
      </dsp:txBody>
      <dsp:txXfrm rot="-5400000">
        <a:off x="1322626" y="3456410"/>
        <a:ext cx="6800982" cy="1108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#1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Sty" val="arr"/>
              <dgm:param type="endSty" val="noArr"/>
              <dgm:param type="begPts" val="auto"/>
              <dgm:param type="endPts" val="ct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A198D-CF82-4CB4-A90D-0BB125C9200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76419-94EA-4EEB-9BF6-CCE667FD3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15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976419-94EA-4EEB-9BF6-CCE667FD38D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830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830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415" marR="18415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65430" indent="-265430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 panose="05020102010507070707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295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 panose="020B0604030504040204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130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 panose="05020102010507070707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255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 panose="020B0604030504040204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345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53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Verdana" panose="020B0604030504040204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 panose="05020102010507070707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357298"/>
            <a:ext cx="7772400" cy="47863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714488"/>
            <a:ext cx="7772400" cy="450059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ym typeface="+mn-ea"/>
              </a:rPr>
              <a:t>«</a:t>
            </a:r>
            <a:r>
              <a:rPr lang="ru-RU" sz="3200" b="1" dirty="0" err="1">
                <a:sym typeface="+mn-ea"/>
              </a:rPr>
              <a:t>Шарбақты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ауданының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ішкі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саясат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және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тілдерді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дамыту</a:t>
            </a:r>
            <a:r>
              <a:rPr lang="ru-RU" sz="3200" b="1" dirty="0">
                <a:sym typeface="+mn-ea"/>
              </a:rPr>
              <a:t> </a:t>
            </a:r>
            <a:r>
              <a:rPr lang="ru-RU" sz="3200" b="1" dirty="0" err="1">
                <a:sym typeface="+mn-ea"/>
              </a:rPr>
              <a:t>бөлімі</a:t>
            </a:r>
            <a:r>
              <a:rPr lang="ru-RU" sz="3200" b="1" dirty="0">
                <a:sym typeface="+mn-ea"/>
              </a:rPr>
              <a:t>» </a:t>
            </a:r>
            <a:r>
              <a:rPr lang="ru-RU" sz="3200" b="1" dirty="0" smtClean="0">
                <a:sym typeface="+mn-ea"/>
              </a:rPr>
              <a:t>КММ</a:t>
            </a:r>
            <a:r>
              <a:rPr lang="" altLang="ru-RU" sz="3200" b="1" dirty="0" smtClean="0">
                <a:sym typeface="+mn-ea"/>
              </a:rPr>
              <a:t> </a:t>
            </a:r>
            <a:r>
              <a:rPr lang="ru-RU" sz="3200" b="1" dirty="0" smtClean="0"/>
              <a:t>0</a:t>
            </a:r>
            <a:r>
              <a:rPr lang="en-US" sz="3200" b="1" dirty="0" smtClean="0"/>
              <a:t>1</a:t>
            </a:r>
            <a:r>
              <a:rPr lang="ru-RU" sz="3200" b="1" dirty="0" smtClean="0"/>
              <a:t>.09.2026 </a:t>
            </a:r>
            <a:r>
              <a:rPr lang="" altLang="ru-RU" sz="3200" b="1" dirty="0" smtClean="0"/>
              <a:t>жылға арналған </a:t>
            </a:r>
            <a:r>
              <a:rPr lang="ru-RU" sz="3200" b="1" dirty="0">
                <a:sym typeface="+mn-ea"/>
              </a:rPr>
              <a:t>«</a:t>
            </a:r>
            <a:r>
              <a:rPr lang="" altLang="ru-RU" sz="3200" b="1" dirty="0" smtClean="0"/>
              <a:t>бюджеттің атқарылу сатысындағы</a:t>
            </a:r>
            <a:r>
              <a:rPr lang="ru-RU" sz="3200" b="1" dirty="0">
                <a:sym typeface="+mn-ea"/>
              </a:rPr>
              <a:t>»</a:t>
            </a:r>
            <a:r>
              <a:rPr lang="" altLang="ru-RU" sz="3200" b="1" dirty="0">
                <a:sym typeface="+mn-ea"/>
              </a:rPr>
              <a:t> </a:t>
            </a:r>
            <a:r>
              <a:rPr lang="" altLang="ru-RU" sz="3200" b="1" dirty="0" smtClean="0"/>
              <a:t>Азаматтық бюджеті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147406"/>
              </p:ext>
            </p:extLst>
          </p:nvPr>
        </p:nvGraphicFramePr>
        <p:xfrm>
          <a:off x="502920" y="530352"/>
          <a:ext cx="8183880" cy="5398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38" y="642938"/>
          <a:ext cx="8183562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642918"/>
            <a:ext cx="8183880" cy="5286412"/>
          </a:xfrm>
        </p:spPr>
        <p:txBody>
          <a:bodyPr>
            <a:normAutofit/>
          </a:bodyPr>
          <a:lstStyle/>
          <a:p>
            <a:pPr lvl="8">
              <a:buNone/>
            </a:pPr>
            <a:r>
              <a:rPr lang="ru-RU" sz="1800" b="1" dirty="0" smtClean="0"/>
              <a:t> Уважаемые посетители нашего сайта!</a:t>
            </a:r>
          </a:p>
          <a:p>
            <a:pPr lvl="8">
              <a:buNone/>
            </a:pPr>
            <a:r>
              <a:rPr lang="ru-RU" sz="1800" b="1" dirty="0" smtClean="0"/>
              <a:t>Вашему  вниманию предоставлен прогноз проекта гражданского бюджета  КГУ «Отдела внутренней политики и развития языков </a:t>
            </a:r>
            <a:r>
              <a:rPr lang="ru-RU" sz="1800" b="1" dirty="0" err="1" smtClean="0"/>
              <a:t>Щербактинского</a:t>
            </a:r>
            <a:r>
              <a:rPr lang="ru-RU" sz="1800" b="1" dirty="0" smtClean="0"/>
              <a:t> района» на 2020-2022 годы.</a:t>
            </a:r>
          </a:p>
          <a:p>
            <a:pPr lvl="8">
              <a:buNone/>
            </a:pPr>
            <a:r>
              <a:rPr lang="ru-RU" sz="1800" i="1" dirty="0" smtClean="0"/>
              <a:t>Прогноз гражданского бюджета  сформирован в соответствии с Бюджетным и Налоговым кодексом Республики </a:t>
            </a:r>
            <a:r>
              <a:rPr lang="ru-RU" sz="1800" i="1" dirty="0" err="1" smtClean="0"/>
              <a:t>Казахстан,Законом</a:t>
            </a:r>
            <a:r>
              <a:rPr lang="ru-RU" sz="1800" i="1" dirty="0" smtClean="0"/>
              <a:t> Республики Казахстан «о местном государственным управлениями и самоуправлении в Республики Казахстан» от 23 января 2001 года №148.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668235"/>
              </p:ext>
            </p:extLst>
          </p:nvPr>
        </p:nvGraphicFramePr>
        <p:xfrm>
          <a:off x="428596" y="500042"/>
          <a:ext cx="8391876" cy="5995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332"/>
                <a:gridCol w="1512168"/>
                <a:gridCol w="1368152"/>
                <a:gridCol w="1008112"/>
                <a:gridCol w="1008112"/>
              </a:tblGrid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Атауы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Жоспар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" altLang="ru-RU" dirty="0" smtClean="0"/>
                        <a:t>қайтарым</a:t>
                      </a:r>
                    </a:p>
                  </a:txBody>
                  <a:tcPr/>
                </a:tc>
              </a:tr>
              <a:tr h="43576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93742">
                <a:tc>
                  <a:txBody>
                    <a:bodyPr/>
                    <a:lstStyle/>
                    <a:p>
                      <a:r>
                        <a:rPr lang="" altLang="ru-RU" dirty="0" smtClean="0"/>
                        <a:t>БАРЛЫҒЫ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54614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54607,2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4703008.001</a:t>
                      </a:r>
                    </a:p>
                    <a:p>
                      <a:r>
                        <a:rPr lang="ru-RU" dirty="0" smtClean="0"/>
                        <a:t>«</a:t>
                      </a:r>
                      <a:r>
                        <a:rPr lang="ru-RU" dirty="0" smtClean="0">
                          <a:sym typeface="+mn-ea"/>
                        </a:rPr>
                        <a:t>Жергілікті деңгейде мемлекеттік саясатты іске асыру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21855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21851,6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3,4</a:t>
                      </a:r>
                      <a:endParaRPr lang="ru-RU" dirty="0"/>
                    </a:p>
                  </a:txBody>
                  <a:tcPr/>
                </a:tc>
              </a:tr>
              <a:tr h="913288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4703008.004 </a:t>
                      </a:r>
                      <a:r>
                        <a:rPr lang="ru-RU" dirty="0" smtClean="0">
                          <a:sym typeface="+mn-ea"/>
                        </a:rPr>
                        <a:t>Жастар саясаты саласындағы іс-шараларды іске асыру </a:t>
                      </a:r>
                      <a:r>
                        <a:rPr lang="ru-RU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19502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19499,6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2,4</a:t>
                      </a:r>
                      <a:endParaRPr lang="ru-RU" dirty="0" smtClean="0"/>
                    </a:p>
                  </a:txBody>
                  <a:tcPr/>
                </a:tc>
              </a:tr>
              <a:tr h="1223024">
                <a:tc>
                  <a:txBody>
                    <a:bodyPr/>
                    <a:lstStyle/>
                    <a:p>
                      <a:r>
                        <a:rPr lang="ru-RU" dirty="0" smtClean="0"/>
                        <a:t>4703008.005</a:t>
                      </a:r>
                    </a:p>
                    <a:p>
                      <a:r>
                        <a:rPr lang="ru-RU" dirty="0" smtClean="0">
                          <a:sym typeface="+mn-ea"/>
                        </a:rPr>
                        <a:t>Мемлекеттік ақпараттық саясатты жүргізу жөніндегі қызметтер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13205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13205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0,0</a:t>
                      </a:r>
                      <a:endParaRPr lang="ru-RU" dirty="0"/>
                    </a:p>
                  </a:txBody>
                  <a:tcPr/>
                </a:tc>
              </a:tr>
              <a:tr h="1194153">
                <a:tc>
                  <a:txBody>
                    <a:bodyPr/>
                    <a:lstStyle/>
                    <a:p>
                      <a:r>
                        <a:rPr lang="ru-RU" dirty="0" smtClean="0"/>
                        <a:t>47030008.008</a:t>
                      </a:r>
                    </a:p>
                    <a:p>
                      <a:r>
                        <a:rPr lang="ru-RU" dirty="0" smtClean="0">
                          <a:sym typeface="+mn-ea"/>
                        </a:rPr>
                        <a:t>Мемлекеттік тілді және халықтардың басқа да тілдерін дамыту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Тиісті есепті күнге алдыңғы кезеңдердің нақты деректерімен салыстырғанда есептік деректер</a:t>
            </a:r>
            <a:endParaRPr lang="ru-RU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25521740"/>
              </p:ext>
            </p:extLst>
          </p:nvPr>
        </p:nvGraphicFramePr>
        <p:xfrm>
          <a:off x="395536" y="1484784"/>
          <a:ext cx="9201324" cy="492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183</TotalTime>
  <Words>306</Words>
  <Application>Microsoft Office PowerPoint</Application>
  <PresentationFormat>Экран (4:3)</PresentationFormat>
  <Paragraphs>61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Бухгалтер</dc:creator>
  <cp:lastModifiedBy>PK-6</cp:lastModifiedBy>
  <cp:revision>147</cp:revision>
  <cp:lastPrinted>2021-04-08T05:34:00Z</cp:lastPrinted>
  <dcterms:created xsi:type="dcterms:W3CDTF">2019-11-20T15:31:00Z</dcterms:created>
  <dcterms:modified xsi:type="dcterms:W3CDTF">2026-08-24T06:34:03Z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40F494EA8AF64F429A491771ECF24AC0_12</vt:lpwstr>
  </property>
  <property fmtid="{D5CDD505-2E9C-101B-9397-08002B2CF9AE}" pid="3" name="KSOProductBuildVer">
    <vt:lpwstr>1049-12.2.0.20323</vt:lpwstr>
  </property>
</Properties>
</file>