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5" r:id="rId3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41487-8605-4037-8C11-2E8C4E698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71BA4F-A171-4F56-BD4A-E7A29DEBF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CD3F24-8B88-4260-8293-F8B24638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D2AAC3-7A9C-46DA-B967-0E83C754D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2165E0-D67C-4E09-B164-E2198440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24694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37C6EE-26DE-4987-BFE1-07A688C5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4DC161-1628-4F6E-B64B-43AF5FCF9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099C5-1E36-4B8C-B23E-7E0ACC5A4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67C4DD-7845-4057-8BA5-F80C9C914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E32206-C390-4681-B9D6-AE7A4D4D2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6088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FF48C-6E8C-49F0-8AE5-85667E40F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097687-6524-4B44-A24E-44FBA68A0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C7D623-DBFF-4271-92F5-267CECAF0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22E8FA-F4C4-44B7-A858-320E7D44B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940E3F-4890-4A15-89E0-EDCA8D28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17025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FFD01-52F4-43C9-8991-974A9E3F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4F3BE9-5A4F-43ED-BFC4-5F30EEE85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D88CEC-661A-441A-B81F-69B10AC35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BCABF9-C16D-4D3A-88B8-25B525B6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0F77F3-107B-4401-8F63-6F21E287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881E82-9D46-476B-9821-0406C593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3447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48FEE-8469-487D-98F3-A0C00DB2A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91BE20-DF46-4998-B8CC-87D14594E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87B1E6-E24E-46D1-A3C9-C57497237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2A9ECF6-7A87-4A13-A1B0-7B902CAD21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BF744B-75B2-427A-BBC5-5D2941197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EF9FF9C-97EB-432F-ACB5-AA57A6120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8F9FA8-642B-47A4-BD65-D253C665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6DE49E9-DE32-4561-B304-D1AFF736B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36909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A9873-877C-40C6-9001-3A75EAD0B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FC41BF-AF48-478E-9327-6C4E57E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DBD0DE-E985-4DB6-8292-BA7CE609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3F35153-E9AA-4E18-AA9C-27B5D4E79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77683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5EEE5A1-98D8-4EC2-8034-46E77F03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7B55461-D3EA-454B-8495-0509F626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700A7C-EDFD-49B2-AE33-927B23FDA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1803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58D106-607F-431B-BAA7-590CD4C1A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1FBE5C-5AA4-4362-B607-74FD82693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801270D-C689-4B83-B5BF-7D91FE5AE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C58A09-F040-43C6-9F0D-EA6FA2D7F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66BC04-28E3-44AB-8212-B157838C8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12AF9A-5698-4971-81E0-48CB20781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8717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C7D44-1BFF-4971-8DB7-AADA38BD1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7AEF34C-981B-444E-B56B-98BCAF14F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247C60-9EB5-45C3-B35C-BA22F3F37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285BD1-943B-4F11-9C3C-F415334AF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BF9B57-AC53-4D8F-A63C-870949C62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A2F882-C8A0-4D11-A69B-89045CC4F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73367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B874F-2EB4-4DA9-9608-ABD7A78ED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9410E1-012E-4F38-B08E-886D11A7B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14459-1FCC-4069-9AC7-2D8626EAB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353ACF-D086-4888-868D-0AA3224CF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272DFD-21C2-414C-91BF-38F1A96EE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75065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1F837DB-6785-45CD-A41F-B9D3070E6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3CDECAB-2E64-47E2-9BBC-D687254B5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7838E8-AE78-48CE-907C-8E5141CB5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780FB1-22FD-4188-8A9E-447BDABBF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961760-1B75-4352-AEF1-EA95B3DB7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1160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848467-9CD6-4B47-A7D1-17BB0E84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LID4096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729939-91C2-4515-BEDD-ED0C29433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LID4096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E24ACB-9EF3-4BC7-B5F8-1692EF1850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03746-11B6-4AC4-834D-8A25F7E1A238}" type="datetimeFigureOut">
              <a:rPr lang="LID4096" smtClean="0"/>
              <a:t>08/20/2026</a:t>
            </a:fld>
            <a:endParaRPr lang="LID4096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8EBAAD-40C8-45DF-A154-CB66DB2844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253E2-E94E-4733-9E04-BDEC889D1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A997E-F13F-43D3-9907-4B63FBF20CB3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2730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848" y="-365312"/>
            <a:ext cx="11388303" cy="1143000"/>
          </a:xfrm>
        </p:spPr>
        <p:txBody>
          <a:bodyPr>
            <a:noAutofit/>
          </a:bodyPr>
          <a:lstStyle/>
          <a:p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 t="15170" r="1232" b="5881"/>
          <a:stretch>
            <a:fillRect/>
          </a:stretch>
        </p:blipFill>
        <p:spPr>
          <a:xfrm>
            <a:off x="808808" y="1717691"/>
            <a:ext cx="6787470" cy="318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4" t="16636" r="31834" b="6773"/>
          <a:stretch>
            <a:fillRect/>
          </a:stretch>
        </p:blipFill>
        <p:spPr>
          <a:xfrm>
            <a:off x="8346878" y="2251845"/>
            <a:ext cx="2734574" cy="3406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Стрелка вправо 13"/>
          <p:cNvSpPr/>
          <p:nvPr/>
        </p:nvSpPr>
        <p:spPr>
          <a:xfrm>
            <a:off x="7116793" y="3470098"/>
            <a:ext cx="958970" cy="5929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8346878" y="790628"/>
            <a:ext cx="2845074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kk-KZ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Сайт: 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investkz.gov.kz</a:t>
            </a:r>
            <a:endParaRPr lang="ru-RU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27" y="713305"/>
            <a:ext cx="767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/>
              <a:t>Инвестициялық жобалардың тізілімі Ұлттық цифрлық инвестициялық платформада орналастырылды</a:t>
            </a:r>
            <a:r>
              <a:rPr lang="en-US" sz="2000" b="1" dirty="0"/>
              <a:t> (NDIP)</a:t>
            </a:r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9600" y="106670"/>
            <a:ext cx="1097626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k-K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Ұлттық цифрлық платформамен жұмыс істеу жөніндегі нұсқаулық</a:t>
            </a:r>
            <a:endParaRPr lang="ru-RU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07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Круговая стрелка 13"/>
          <p:cNvSpPr/>
          <p:nvPr/>
        </p:nvSpPr>
        <p:spPr>
          <a:xfrm rot="2166893">
            <a:off x="5928671" y="2124834"/>
            <a:ext cx="1673525" cy="1561427"/>
          </a:xfrm>
          <a:prstGeom prst="circular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5" b="6065"/>
          <a:stretch>
            <a:fillRect/>
          </a:stretch>
        </p:blipFill>
        <p:spPr>
          <a:xfrm>
            <a:off x="219881" y="765235"/>
            <a:ext cx="6199232" cy="27394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1" b="4872"/>
          <a:stretch>
            <a:fillRect/>
          </a:stretch>
        </p:blipFill>
        <p:spPr>
          <a:xfrm>
            <a:off x="5812459" y="3595652"/>
            <a:ext cx="6007063" cy="279126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07868" y="106670"/>
            <a:ext cx="1097626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k-K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Ұлттық цифрлық платформамен жұмыс істеу жөніндегі нұсқаулық</a:t>
            </a:r>
            <a:endParaRPr lang="ru-RU" sz="2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326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32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Жансая Шарманбаева</dc:creator>
  <cp:lastModifiedBy>Айдана Зинелова</cp:lastModifiedBy>
  <cp:revision>4</cp:revision>
  <dcterms:created xsi:type="dcterms:W3CDTF">2026-08-19T07:00:20Z</dcterms:created>
  <dcterms:modified xsi:type="dcterms:W3CDTF">2026-08-20T08:42:14Z</dcterms:modified>
</cp:coreProperties>
</file>