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4" r:id="rId2"/>
    <p:sldId id="285" r:id="rId3"/>
    <p:sldId id="286" r:id="rId4"/>
    <p:sldId id="287" r:id="rId5"/>
    <p:sldId id="288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7E382-CF98-4BE3-8369-6E8E4399733F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D1D4E-2003-4041-B785-3BF7A4630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40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25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37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33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25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23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10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83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39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77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32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496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38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EA4AD0-1A2B-AAAC-DCD3-215E671C2C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65" t="17162" r="940" b="4157"/>
          <a:stretch/>
        </p:blipFill>
        <p:spPr>
          <a:xfrm>
            <a:off x="1" y="0"/>
            <a:ext cx="12192000" cy="686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13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CDBC7C-3628-F0C7-7952-E68F41E083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66" t="17162" r="1237" b="5611"/>
          <a:stretch/>
        </p:blipFill>
        <p:spPr>
          <a:xfrm>
            <a:off x="1" y="0"/>
            <a:ext cx="12192000" cy="697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03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0C581A-029D-5578-AD8A-0359D079A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65" t="16765" r="1460" b="4290"/>
          <a:stretch/>
        </p:blipFill>
        <p:spPr>
          <a:xfrm>
            <a:off x="-30178" y="-1"/>
            <a:ext cx="12192000" cy="6858001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EC935E7-84DE-27C7-6BA2-55D9482F543A}"/>
              </a:ext>
            </a:extLst>
          </p:cNvPr>
          <p:cNvSpPr txBox="1">
            <a:spLocks/>
          </p:cNvSpPr>
          <p:nvPr/>
        </p:nvSpPr>
        <p:spPr>
          <a:xfrm>
            <a:off x="11675952" y="6491690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dirty="0">
              <a:ln w="22225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40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5CBD80-D9A6-DFE4-4F2F-EDD943904F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39" t="16765" r="1089" b="3762"/>
          <a:stretch/>
        </p:blipFill>
        <p:spPr>
          <a:xfrm>
            <a:off x="0" y="-1"/>
            <a:ext cx="12032056" cy="6910405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203E4F-5430-C177-ED11-1940F9F648BC}"/>
              </a:ext>
            </a:extLst>
          </p:cNvPr>
          <p:cNvSpPr txBox="1">
            <a:spLocks/>
          </p:cNvSpPr>
          <p:nvPr/>
        </p:nvSpPr>
        <p:spPr>
          <a:xfrm>
            <a:off x="11675952" y="6491690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dirty="0">
              <a:ln w="22225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43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510A63-F754-892D-B60D-CDB4DBE8F0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88" t="16370" r="1164" b="415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0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Franklin Gothic Demi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93</cp:revision>
  <dcterms:created xsi:type="dcterms:W3CDTF">2026-05-23T08:28:15Z</dcterms:created>
  <dcterms:modified xsi:type="dcterms:W3CDTF">2026-08-05T13:22:47Z</dcterms:modified>
</cp:coreProperties>
</file>