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7"/>
  </p:notesMasterIdLst>
  <p:sldIdLst>
    <p:sldId id="272" r:id="rId2"/>
    <p:sldId id="297" r:id="rId3"/>
    <p:sldId id="302" r:id="rId4"/>
    <p:sldId id="300" r:id="rId5"/>
    <p:sldId id="30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5602">
          <p15:clr>
            <a:srgbClr val="A4A3A4"/>
          </p15:clr>
        </p15:guide>
        <p15:guide id="3" pos="1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89" autoAdjust="0"/>
  </p:normalViewPr>
  <p:slideViewPr>
    <p:cSldViewPr>
      <p:cViewPr varScale="1">
        <p:scale>
          <a:sx n="145" d="100"/>
          <a:sy n="145" d="100"/>
        </p:scale>
        <p:origin x="2244" y="102"/>
      </p:cViewPr>
      <p:guideLst>
        <p:guide orient="horz" pos="2160"/>
        <p:guide pos="5602"/>
        <p:guide pos="1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6FC26-480A-4ACB-9C76-6FCD2411159F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2DBB8-614B-49A8-A830-AB5C1A4546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759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2DBB8-614B-49A8-A830-AB5C1A4546B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213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2DBB8-614B-49A8-A830-AB5C1A4546B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48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aqkol_4@aqmola.gov.kz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-171400"/>
            <a:ext cx="8640960" cy="781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Новорыбин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тұрғындары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8288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Қазақстан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Республикасы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Президентінің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2022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жылғы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3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наурыздағы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№ 826 «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Әкімдердің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халықпен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кездесулерін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өткізу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туралы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»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Жарлығына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сәйкес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, 2026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жылғы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қарашада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Новорыбин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 smtClean="0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округінің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әкімі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тұрғындармен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кездесулер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өткізеді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1400" dirty="0">
                <a:latin typeface="Arial" pitchFamily="34" charset="0"/>
                <a:cs typeface="Arial" pitchFamily="34" charset="0"/>
              </a:rPr>
              <a:t>    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округ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тұрғындары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алдағы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кездесулерге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өз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сұрақтары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ұсыныстарын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aqkol_4@aqmola.gov.kz</a:t>
            </a:r>
            <a:r>
              <a:rPr lang="ru-RU" sz="14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электрондық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мекенжайға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алдын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ала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жібере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алады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округ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әкімдігінде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ұсыныстар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жинауға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арнайы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жәшік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орнатылған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Сонымен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қатар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халықпен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кездесулер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өткізілгеннен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кейін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округ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әкімі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азаматтарды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қабылдауды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ұйымдастырады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    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Кездесулер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кестесі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өзгерген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қосымша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Новорыбин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округі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әкімдігінің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ресми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парақшаларында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орналастырылатын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болады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Уважаемые жители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Новорыбинского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сельского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округа!</a:t>
            </a:r>
          </a:p>
          <a:p>
            <a:pPr algn="just"/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Во исполнение Указа Президента Республики Казахстан от 3 марта 2022 года № 826 «О проведении встреч акимов с населением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», 10 ноября 2026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года в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Новорыбинском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сельском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округе будут проведены встречи акима сельского округа с населением.     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Жители округа могут заранее направить свои вопросы и предложения к предстоящим встречам на электронный адрес </a:t>
            </a:r>
            <a:r>
              <a:rPr lang="ru-RU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aqkol_4@aqmola.gov.kz</a:t>
            </a:r>
            <a:r>
              <a:rPr lang="ru-RU" sz="1400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Также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акимате сельского округа установлен специальный ящик для сбора предложений. 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Кроме того, после проведения встреч с населением акимом сельского округа будет организован личный прием граждан.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В случае изменения графика встреч дополнительная информация будет размещена на официальных страницах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акимата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Новорыбинского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сельского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округа.</a:t>
            </a:r>
          </a:p>
          <a:p>
            <a:pPr algn="just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</a:p>
          <a:p>
            <a:pPr algn="just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Новорыбин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округі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әкімінің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аппараты</a:t>
            </a:r>
          </a:p>
          <a:p>
            <a:pPr algn="just"/>
            <a:endParaRPr lang="kk-K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/>
              <a:t> </a:t>
            </a:r>
          </a:p>
          <a:p>
            <a:endParaRPr lang="ru-RU" sz="1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6309320"/>
            <a:ext cx="432048" cy="43012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01969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343D1C-AC7A-4ED5-A3D8-D2766A10F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74903"/>
            <a:ext cx="1293391" cy="1287643"/>
          </a:xfrm>
          <a:prstGeom prst="flowChartConnector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A37222-FB8F-4FDE-8422-DDB9CED714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5" y="2393640"/>
            <a:ext cx="839613" cy="83961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ED55823-ADC8-410C-9E51-37F87C047750}"/>
              </a:ext>
            </a:extLst>
          </p:cNvPr>
          <p:cNvSpPr/>
          <p:nvPr/>
        </p:nvSpPr>
        <p:spPr>
          <a:xfrm>
            <a:off x="2123728" y="2151728"/>
            <a:ext cx="58360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10.</a:t>
            </a:r>
            <a:r>
              <a:rPr lang="en-US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ru-RU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.2026</a:t>
            </a:r>
            <a:endParaRPr lang="ru-RU" sz="8000" b="1" dirty="0">
              <a:solidFill>
                <a:srgbClr val="FF8021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B9977F-60CE-40C8-B6E4-FC862D521A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34156" y="4318275"/>
            <a:ext cx="426960" cy="426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F2D130-D007-4CBA-B905-0320E3D69A30}"/>
              </a:ext>
            </a:extLst>
          </p:cNvPr>
          <p:cNvSpPr txBox="1"/>
          <p:nvPr/>
        </p:nvSpPr>
        <p:spPr>
          <a:xfrm>
            <a:off x="1066459" y="4806381"/>
            <a:ext cx="3291282" cy="1355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Новорыбин  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округі,</a:t>
            </a: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Құрлыс 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ауылы,</a:t>
            </a: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Достық 2 </a:t>
            </a:r>
            <a:endParaRPr lang="x-none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DEB933-0D7D-4637-8041-9717EAE0367D}"/>
              </a:ext>
            </a:extLst>
          </p:cNvPr>
          <p:cNvSpPr txBox="1"/>
          <p:nvPr/>
        </p:nvSpPr>
        <p:spPr>
          <a:xfrm>
            <a:off x="5969432" y="4254068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11.00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4D59061-B0F5-45F3-9AAC-A2855CBFBE04}"/>
              </a:ext>
            </a:extLst>
          </p:cNvPr>
          <p:cNvSpPr/>
          <p:nvPr/>
        </p:nvSpPr>
        <p:spPr>
          <a:xfrm>
            <a:off x="323528" y="517679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жылдың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жартыжылдығында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/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Новорыбин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округі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әкімінің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халықпен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кездесулерін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өткізу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кестесі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EEAC181-0B1F-430A-8CDE-242B38609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576" y="3690203"/>
            <a:ext cx="3560341" cy="516009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1F81CF5-6072-4880-845B-4B9AB763FA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87330" y="4344716"/>
            <a:ext cx="426960" cy="4269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4E09B7-F74E-4C18-AA88-D55C863F632F}"/>
              </a:ext>
            </a:extLst>
          </p:cNvPr>
          <p:cNvSpPr txBox="1"/>
          <p:nvPr/>
        </p:nvSpPr>
        <p:spPr>
          <a:xfrm>
            <a:off x="1914290" y="4270955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10:00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F87FE2-BBB8-4575-B964-4A270966E239}"/>
              </a:ext>
            </a:extLst>
          </p:cNvPr>
          <p:cNvSpPr txBox="1"/>
          <p:nvPr/>
        </p:nvSpPr>
        <p:spPr>
          <a:xfrm>
            <a:off x="5084165" y="4789773"/>
            <a:ext cx="3448275" cy="1355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Новорыбин  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округі,</a:t>
            </a: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Қараөзек 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ауылы,</a:t>
            </a: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Здание школы</a:t>
            </a:r>
            <a:endParaRPr lang="x-none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5D5111-7EB0-4207-8633-8A6D8B35A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786190"/>
            <a:ext cx="3240360" cy="516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343D1C-AC7A-4ED5-A3D8-D2766A10F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74903"/>
            <a:ext cx="1293391" cy="1287643"/>
          </a:xfrm>
          <a:prstGeom prst="flowChartConnector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A37222-FB8F-4FDE-8422-DDB9CED714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5" y="2393640"/>
            <a:ext cx="839613" cy="83961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ED55823-ADC8-410C-9E51-37F87C047750}"/>
              </a:ext>
            </a:extLst>
          </p:cNvPr>
          <p:cNvSpPr/>
          <p:nvPr/>
        </p:nvSpPr>
        <p:spPr>
          <a:xfrm>
            <a:off x="2123728" y="2151728"/>
            <a:ext cx="58360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10.</a:t>
            </a:r>
            <a:r>
              <a:rPr lang="en-US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ru-RU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.2026</a:t>
            </a:r>
            <a:endParaRPr lang="ru-RU" sz="8000" b="1" dirty="0">
              <a:solidFill>
                <a:srgbClr val="FF8021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B9977F-60CE-40C8-B6E4-FC862D521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34156" y="4318275"/>
            <a:ext cx="426960" cy="426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F2D130-D007-4CBA-B905-0320E3D69A30}"/>
              </a:ext>
            </a:extLst>
          </p:cNvPr>
          <p:cNvSpPr txBox="1"/>
          <p:nvPr/>
        </p:nvSpPr>
        <p:spPr>
          <a:xfrm>
            <a:off x="787485" y="4806381"/>
            <a:ext cx="3505541" cy="1355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Новорыбинский 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сельский округ,</a:t>
            </a:r>
          </a:p>
          <a:p>
            <a:pPr>
              <a:lnSpc>
                <a:spcPct val="114000"/>
              </a:lnSpc>
            </a:pP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 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Құрлыс,</a:t>
            </a:r>
            <a:endParaRPr lang="kk-KZ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Достық 2</a:t>
            </a:r>
            <a:endParaRPr lang="x-none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DEB933-0D7D-4637-8041-9717EAE0367D}"/>
              </a:ext>
            </a:extLst>
          </p:cNvPr>
          <p:cNvSpPr txBox="1"/>
          <p:nvPr/>
        </p:nvSpPr>
        <p:spPr>
          <a:xfrm>
            <a:off x="5969432" y="4254068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11.00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4D59061-B0F5-45F3-9AAC-A2855CBFBE04}"/>
              </a:ext>
            </a:extLst>
          </p:cNvPr>
          <p:cNvSpPr/>
          <p:nvPr/>
        </p:nvSpPr>
        <p:spPr>
          <a:xfrm>
            <a:off x="323528" y="517679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График проведения встреч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акима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Новорыбинского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сельского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округа</a:t>
            </a:r>
          </a:p>
          <a:p>
            <a:pPr fontAlgn="base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 населением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I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полугодии 2026 года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EEAC181-0B1F-430A-8CDE-242B38609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3714752"/>
            <a:ext cx="3693417" cy="516009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1F81CF5-6072-4880-845B-4B9AB763FA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38423" y="4342541"/>
            <a:ext cx="426960" cy="4269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4E09B7-F74E-4C18-AA88-D55C863F632F}"/>
              </a:ext>
            </a:extLst>
          </p:cNvPr>
          <p:cNvSpPr txBox="1"/>
          <p:nvPr/>
        </p:nvSpPr>
        <p:spPr>
          <a:xfrm>
            <a:off x="1684491" y="4329837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10:00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F87FE2-BBB8-4575-B964-4A270966E239}"/>
              </a:ext>
            </a:extLst>
          </p:cNvPr>
          <p:cNvSpPr txBox="1"/>
          <p:nvPr/>
        </p:nvSpPr>
        <p:spPr>
          <a:xfrm>
            <a:off x="5084165" y="4789773"/>
            <a:ext cx="3562674" cy="1355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Новорыбинский 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сельский округ,</a:t>
            </a:r>
          </a:p>
          <a:p>
            <a:pPr>
              <a:lnSpc>
                <a:spcPct val="114000"/>
              </a:lnSpc>
            </a:pP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 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Караозек,</a:t>
            </a:r>
            <a:endParaRPr lang="kk-KZ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Здание школы</a:t>
            </a:r>
            <a:endParaRPr lang="x-none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5D5111-7EB0-4207-8633-8A6D8B35A4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90" y="3714752"/>
            <a:ext cx="3652867" cy="516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1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343D1C-AC7A-4ED5-A3D8-D2766A10F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74903"/>
            <a:ext cx="1293391" cy="1287643"/>
          </a:xfrm>
          <a:prstGeom prst="flowChartConnector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A37222-FB8F-4FDE-8422-DDB9CED714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5" y="2393640"/>
            <a:ext cx="839613" cy="83961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ED55823-ADC8-410C-9E51-37F87C047750}"/>
              </a:ext>
            </a:extLst>
          </p:cNvPr>
          <p:cNvSpPr/>
          <p:nvPr/>
        </p:nvSpPr>
        <p:spPr>
          <a:xfrm>
            <a:off x="2123728" y="2151728"/>
            <a:ext cx="58360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ru-RU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.2026</a:t>
            </a:r>
            <a:endParaRPr lang="ru-RU" sz="8000" b="1" dirty="0">
              <a:solidFill>
                <a:srgbClr val="FF8021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B9977F-60CE-40C8-B6E4-FC862D521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85651" y="4297690"/>
            <a:ext cx="426960" cy="426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F2D130-D007-4CBA-B905-0320E3D69A30}"/>
              </a:ext>
            </a:extLst>
          </p:cNvPr>
          <p:cNvSpPr txBox="1"/>
          <p:nvPr/>
        </p:nvSpPr>
        <p:spPr>
          <a:xfrm>
            <a:off x="2683131" y="4798411"/>
            <a:ext cx="3971664" cy="1039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Новорыбин  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 округі,</a:t>
            </a: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Новорыбин  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ауылы,</a:t>
            </a: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Мәдениет үй</a:t>
            </a:r>
            <a:endParaRPr lang="x-none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DEB933-0D7D-4637-8041-9717EAE0367D}"/>
              </a:ext>
            </a:extLst>
          </p:cNvPr>
          <p:cNvSpPr txBox="1"/>
          <p:nvPr/>
        </p:nvSpPr>
        <p:spPr>
          <a:xfrm>
            <a:off x="3712611" y="4223929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15:00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4D59061-B0F5-45F3-9AAC-A2855CBFBE04}"/>
              </a:ext>
            </a:extLst>
          </p:cNvPr>
          <p:cNvSpPr/>
          <p:nvPr/>
        </p:nvSpPr>
        <p:spPr>
          <a:xfrm>
            <a:off x="323528" y="517679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жылдың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жартыжылдығында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fontAlgn="base"/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Новорыбин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округі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әкімінің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халықпен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кездесулерін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өткізу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кестесі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EEAC181-0B1F-430A-8CDE-242B386092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232" y="3571876"/>
            <a:ext cx="4742251" cy="589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5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343D1C-AC7A-4ED5-A3D8-D2766A10F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74903"/>
            <a:ext cx="1293391" cy="1287643"/>
          </a:xfrm>
          <a:prstGeom prst="flowChartConnector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7A37222-FB8F-4FDE-8422-DDB9CED714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115" y="2393640"/>
            <a:ext cx="839613" cy="83961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ED55823-ADC8-410C-9E51-37F87C047750}"/>
              </a:ext>
            </a:extLst>
          </p:cNvPr>
          <p:cNvSpPr/>
          <p:nvPr/>
        </p:nvSpPr>
        <p:spPr>
          <a:xfrm>
            <a:off x="2123728" y="2151728"/>
            <a:ext cx="58360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8000" b="1" dirty="0" smtClean="0">
                <a:solidFill>
                  <a:srgbClr val="FF8021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1.2026</a:t>
            </a:r>
            <a:endParaRPr lang="ru-RU" sz="8000" b="1" dirty="0">
              <a:solidFill>
                <a:srgbClr val="FF8021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B9977F-60CE-40C8-B6E4-FC862D521A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85651" y="4297690"/>
            <a:ext cx="426960" cy="426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F2D130-D007-4CBA-B905-0320E3D69A30}"/>
              </a:ext>
            </a:extLst>
          </p:cNvPr>
          <p:cNvSpPr txBox="1"/>
          <p:nvPr/>
        </p:nvSpPr>
        <p:spPr>
          <a:xfrm>
            <a:off x="2661368" y="4792927"/>
            <a:ext cx="4375864" cy="1039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Новорыбинский 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сельский округ,</a:t>
            </a: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 Новорыбинка,</a:t>
            </a:r>
            <a:endParaRPr lang="kk-KZ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Дом культуры</a:t>
            </a:r>
            <a:endParaRPr lang="kk-KZ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DEB933-0D7D-4637-8041-9717EAE0367D}"/>
              </a:ext>
            </a:extLst>
          </p:cNvPr>
          <p:cNvSpPr txBox="1"/>
          <p:nvPr/>
        </p:nvSpPr>
        <p:spPr>
          <a:xfrm>
            <a:off x="3712611" y="4223929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15:00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4D59061-B0F5-45F3-9AAC-A2855CBFBE04}"/>
              </a:ext>
            </a:extLst>
          </p:cNvPr>
          <p:cNvSpPr/>
          <p:nvPr/>
        </p:nvSpPr>
        <p:spPr>
          <a:xfrm>
            <a:off x="323528" y="517679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График проведения встреч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акима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Новорыбинского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сельского округа</a:t>
            </a:r>
          </a:p>
          <a:p>
            <a:pPr fontAlgn="base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 населением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I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полугодии 2026 года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EEAC181-0B1F-430A-8CDE-242B386092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1670" y="3357562"/>
            <a:ext cx="4742251" cy="589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9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17360</TotalTime>
  <Words>346</Words>
  <Application>Microsoft Office PowerPoint</Application>
  <PresentationFormat>Экран (4:3)</PresentationFormat>
  <Paragraphs>60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CU</cp:lastModifiedBy>
  <cp:revision>135</cp:revision>
  <dcterms:created xsi:type="dcterms:W3CDTF">2023-08-25T05:19:15Z</dcterms:created>
  <dcterms:modified xsi:type="dcterms:W3CDTF">2026-10-27T07:56:04Z</dcterms:modified>
</cp:coreProperties>
</file>