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7"/>
  </p:notesMasterIdLst>
  <p:sldIdLst>
    <p:sldId id="272" r:id="rId2"/>
    <p:sldId id="296" r:id="rId3"/>
    <p:sldId id="297" r:id="rId4"/>
    <p:sldId id="262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5602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5091" autoAdjust="0"/>
  </p:normalViewPr>
  <p:slideViewPr>
    <p:cSldViewPr>
      <p:cViewPr>
        <p:scale>
          <a:sx n="110" d="100"/>
          <a:sy n="110" d="100"/>
        </p:scale>
        <p:origin x="-1644" y="162"/>
      </p:cViewPr>
      <p:guideLst>
        <p:guide orient="horz" pos="2160"/>
        <p:guide pos="5602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6FC26-480A-4ACB-9C76-6FCD2411159F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DBB8-614B-49A8-A830-AB5C1A454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275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-171400"/>
            <a:ext cx="8640960" cy="787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Құрметті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қаласының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Президентінің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наурыздағы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№ 826 «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Әкімдердің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Жарлығын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2026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қарашада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өткізілетін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кездесулерге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сұрақтары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</a:t>
            </a:r>
            <a:r>
              <a:rPr lang="kk-KZ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электрондық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мекенжайға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ала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жібере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Сондай-ақ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әкімдігінде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жинауға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арнайы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жәшік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орнатылған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Сонымен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өткізілгеннен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азаматтарды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жеке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қабылдауды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ұйымдастырады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кестесі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өзгерген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жағдайда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қосымша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ақпарат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ресми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парақшаларында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орналастырылатын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kk-K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Уважаемые жители города Акколь!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Республики Казахстан от 3 марта 2022 года № 826 «О проведении встреч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 населением»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ноября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2026 года будут проведены встречи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с населением.    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Жители города могут заранее направить свои вопросы и предложения к предстоящим встречам на электронный адрес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Также в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 установлен специальный ящик для сбора предложений.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Кроме того, после проведения встреч с населением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будет организован личный прием граждан.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случае изменения графика встреч дополнительная информация будет размещена на официальных страницах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 smtClean="0">
                <a:latin typeface="Times New Roman" pitchFamily="18" charset="0"/>
                <a:cs typeface="Times New Roman" pitchFamily="18" charset="0"/>
              </a:rPr>
              <a:t>қаласы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аппараты</a:t>
            </a:r>
          </a:p>
          <a:p>
            <a:pPr algn="just"/>
            <a:endParaRPr lang="kk-KZ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/>
              <a:t> </a:t>
            </a:r>
          </a:p>
          <a:p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04448" y="6309320"/>
            <a:ext cx="432048" cy="43012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690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2025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жылдың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жартыжылдығында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қаласы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әкімінің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халықпен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кездесулерін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өткізу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кестесі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16:00ч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қаласы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№4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жалпы білім беретін мектебі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График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проведения встреч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акима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города Акколь  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населением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полугодии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2026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года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16:00ч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город Акколь,</a:t>
            </a: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Общеобразовательная школа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№4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987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EC6AEBE6-A58A-4830-B259-35F8AAA15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8664067"/>
              </p:ext>
            </p:extLst>
          </p:nvPr>
        </p:nvGraphicFramePr>
        <p:xfrm>
          <a:off x="467544" y="731836"/>
          <a:ext cx="8208912" cy="1982804"/>
        </p:xfrm>
        <a:graphic>
          <a:graphicData uri="http://schemas.openxmlformats.org/drawingml/2006/table">
            <a:tbl>
              <a:tblPr/>
              <a:tblGrid>
                <a:gridCol w="504056">
                  <a:extLst>
                    <a:ext uri="{9D8B030D-6E8A-4147-A177-3AD203B41FA5}">
                      <a16:colId xmlns:a16="http://schemas.microsoft.com/office/drawing/2014/main" xmlns="" val="3254084499"/>
                    </a:ext>
                  </a:extLst>
                </a:gridCol>
                <a:gridCol w="2470391">
                  <a:extLst>
                    <a:ext uri="{9D8B030D-6E8A-4147-A177-3AD203B41FA5}">
                      <a16:colId xmlns:a16="http://schemas.microsoft.com/office/drawing/2014/main" xmlns="" val="375464549"/>
                    </a:ext>
                  </a:extLst>
                </a:gridCol>
                <a:gridCol w="1849406">
                  <a:extLst>
                    <a:ext uri="{9D8B030D-6E8A-4147-A177-3AD203B41FA5}">
                      <a16:colId xmlns:a16="http://schemas.microsoft.com/office/drawing/2014/main" xmlns="" val="1722142957"/>
                    </a:ext>
                  </a:extLst>
                </a:gridCol>
                <a:gridCol w="3385059">
                  <a:extLst>
                    <a:ext uri="{9D8B030D-6E8A-4147-A177-3AD203B41FA5}">
                      <a16:colId xmlns:a16="http://schemas.microsoft.com/office/drawing/2014/main" xmlns="" val="3452544622"/>
                    </a:ext>
                  </a:extLst>
                </a:gridCol>
              </a:tblGrid>
              <a:tr h="3258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р/с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Округтер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атауы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Есеп беру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Күні мен уақыты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Елді мекен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9384395"/>
                  </a:ext>
                </a:extLst>
              </a:tr>
              <a:tr h="35507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қаласы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 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«Машина жасау ғылыми-өндірістік орталығы» ЖШС Ақкөл филиалының конференц-залы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900283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жалпы білім беретін мектеп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755007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2026ж.13.11.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Радовка а.,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Жеке меншік ғимараты (бұрынғы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ғимараты)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4980346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орман шаруашылығы,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Мичурин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атындағы негізгі орта мектебі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7695944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9C31BEE9-F4E8-4B48-AFE6-4C25C0CA4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08965"/>
            <a:ext cx="532859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Қала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әкімдерінің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жылдың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жартыжылдығында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Ақкөл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қаласы</a:t>
            </a: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нының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тұрғындарымен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кездесу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кестесі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891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A1699209-1228-4F01-B4CC-9AF46AF20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3926473"/>
              </p:ext>
            </p:extLst>
          </p:nvPr>
        </p:nvGraphicFramePr>
        <p:xfrm>
          <a:off x="539552" y="731836"/>
          <a:ext cx="8136904" cy="2365844"/>
        </p:xfrm>
        <a:graphic>
          <a:graphicData uri="http://schemas.openxmlformats.org/drawingml/2006/table">
            <a:tbl>
              <a:tblPr/>
              <a:tblGrid>
                <a:gridCol w="757626">
                  <a:extLst>
                    <a:ext uri="{9D8B030D-6E8A-4147-A177-3AD203B41FA5}">
                      <a16:colId xmlns:a16="http://schemas.microsoft.com/office/drawing/2014/main" xmlns="" val="374290025"/>
                    </a:ext>
                  </a:extLst>
                </a:gridCol>
                <a:gridCol w="2266985">
                  <a:extLst>
                    <a:ext uri="{9D8B030D-6E8A-4147-A177-3AD203B41FA5}">
                      <a16:colId xmlns:a16="http://schemas.microsoft.com/office/drawing/2014/main" xmlns="" val="2544883319"/>
                    </a:ext>
                  </a:extLst>
                </a:gridCol>
                <a:gridCol w="1670146">
                  <a:extLst>
                    <a:ext uri="{9D8B030D-6E8A-4147-A177-3AD203B41FA5}">
                      <a16:colId xmlns:a16="http://schemas.microsoft.com/office/drawing/2014/main" xmlns="" val="2478629710"/>
                    </a:ext>
                  </a:extLst>
                </a:gridCol>
                <a:gridCol w="3442147">
                  <a:extLst>
                    <a:ext uri="{9D8B030D-6E8A-4147-A177-3AD203B41FA5}">
                      <a16:colId xmlns:a16="http://schemas.microsoft.com/office/drawing/2014/main" xmlns="" val="416698394"/>
                    </a:ext>
                  </a:extLst>
                </a:gridCol>
              </a:tblGrid>
              <a:tr h="4610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п./п.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округа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Дата и время проведения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Населённый пункт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07500"/>
                  </a:ext>
                </a:extLst>
              </a:tr>
              <a:tr h="43587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город Акколь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Конференц-зал 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Аккольского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филиала ТОО “Научно-производственный центр машиностроения”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09602430"/>
                  </a:ext>
                </a:extLst>
              </a:tr>
              <a:tr h="49060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общеобразовательная школа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0726645"/>
                  </a:ext>
                </a:extLst>
              </a:tr>
              <a:tr h="44550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с. Радовка,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Частное</a:t>
                      </a:r>
                      <a:r>
                        <a:rPr lang="ru-RU" sz="8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здание (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здание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бывшего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клуба)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2788677"/>
                  </a:ext>
                </a:extLst>
              </a:tr>
              <a:tr h="48096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орман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шаруашылыгы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основная средняя школа имени Мичурина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598359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0D9641B0-4050-498F-B57B-D12B46BF6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6256"/>
            <a:ext cx="4680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График встреч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акима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города Акколь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населением во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kk-KZ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kk-KZ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полугодии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86169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16969</TotalTime>
  <Words>436</Words>
  <Application>Microsoft Office PowerPoint</Application>
  <PresentationFormat>Экран (4:3)</PresentationFormat>
  <Paragraphs>98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Matrix</cp:lastModifiedBy>
  <cp:revision>120</cp:revision>
  <dcterms:created xsi:type="dcterms:W3CDTF">2023-08-25T05:19:15Z</dcterms:created>
  <dcterms:modified xsi:type="dcterms:W3CDTF">2026-11-02T04:28:21Z</dcterms:modified>
</cp:coreProperties>
</file>