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56" r:id="rId2"/>
    <p:sldId id="257" r:id="rId3"/>
    <p:sldId id="259" r:id="rId4"/>
    <p:sldId id="262" r:id="rId5"/>
    <p:sldId id="263" r:id="rId6"/>
    <p:sldId id="264" r:id="rId7"/>
    <p:sldId id="272" r:id="rId8"/>
    <p:sldId id="27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000" b="1" i="0" u="none" strike="noStrike" baseline="0" dirty="0">
              <a:latin typeface="Calibri"/>
            </a:rPr>
            <a:t>Ауылдық округтің бюджеті</a:t>
          </a:r>
          <a:endParaRPr lang="ru-RU" sz="2000" b="1" i="0" u="none" strike="noStrike" baseline="0" dirty="0">
            <a:latin typeface="Calibri"/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Мақсатты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трансферттер</a:t>
          </a:r>
          <a:r>
            <a:rPr lang="ru-RU" sz="1400" b="1" i="0" u="none" strike="noStrike" baseline="0" dirty="0">
              <a:latin typeface="Calibri"/>
            </a:rPr>
            <a:t> </a:t>
          </a: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Аудандық бюджеттен жәрдемқаржы</a:t>
          </a:r>
          <a:endParaRPr lang="ru-RU" sz="1400" b="1" i="0" u="none" strike="noStrike" baseline="0" dirty="0">
            <a:latin typeface="Calibri"/>
          </a:endParaRPr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Салықтық түсімдер</a:t>
          </a:r>
          <a:endParaRPr lang="ru-RU" sz="1400" b="1" i="0" u="none" strike="noStrike" baseline="0" dirty="0">
            <a:latin typeface="Calibri"/>
          </a:endParaRPr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A6ABDC82-8C7E-44AB-B390-26AC6C181BD3}">
      <dgm:prSet custT="1"/>
      <dgm:spPr>
        <a:solidFill>
          <a:schemeClr val="bg2">
            <a:lumMod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kk-KZ" sz="1200" b="1" baseline="0" dirty="0"/>
            <a:t>Салықтық емес түсімдер</a:t>
          </a:r>
          <a:endParaRPr lang="ru-RU" sz="1200" b="1" baseline="0" dirty="0"/>
        </a:p>
      </dgm:t>
    </dgm:pt>
    <dgm:pt modelId="{88893377-3B0E-46C5-B502-E9FCA2CCC6EF}" type="parTrans" cxnId="{563CB7D2-89E2-4E6C-9FE0-6AD1CA57792D}">
      <dgm:prSet/>
      <dgm:spPr/>
      <dgm:t>
        <a:bodyPr/>
        <a:lstStyle/>
        <a:p>
          <a:endParaRPr lang="ru-RU"/>
        </a:p>
      </dgm:t>
    </dgm:pt>
    <dgm:pt modelId="{76D6B3EF-E8A7-4CDC-B3F0-7FDFD5EBFC4B}" type="sibTrans" cxnId="{563CB7D2-89E2-4E6C-9FE0-6AD1CA57792D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E6F60D-9112-4BBA-86A1-71CB03F28DF2}" type="pres">
      <dgm:prSet presAssocID="{B56DEE8D-BBDE-4642-BF97-C67F5325C3A8}" presName="centerShape" presStyleLbl="node0" presStyleIdx="0" presStyleCnt="1" custScaleX="72272" custScaleY="70522" custLinFactNeighborX="-614" custLinFactNeighborY="-23102"/>
      <dgm:spPr/>
      <dgm:t>
        <a:bodyPr/>
        <a:lstStyle/>
        <a:p>
          <a:endParaRPr lang="ru-RU"/>
        </a:p>
      </dgm:t>
    </dgm:pt>
    <dgm:pt modelId="{AFDE36B4-3270-49E7-A0B8-D0819E092F8E}" type="pres">
      <dgm:prSet presAssocID="{1853D1E6-F97C-4404-BB97-D6AC29573B85}" presName="parTrans" presStyleLbl="bgSibTrans2D1" presStyleIdx="0" presStyleCnt="4" custScaleX="107014"/>
      <dgm:spPr/>
      <dgm:t>
        <a:bodyPr/>
        <a:lstStyle/>
        <a:p>
          <a:endParaRPr lang="ru-RU"/>
        </a:p>
      </dgm:t>
    </dgm:pt>
    <dgm:pt modelId="{43AD318E-4792-4A1E-B6CE-E5BE6435070B}" type="pres">
      <dgm:prSet presAssocID="{1F928AB8-C601-486F-AA00-82CFB59C823E}" presName="node" presStyleLbl="node1" presStyleIdx="0" presStyleCnt="4" custScaleX="129481" custScaleY="73872" custRadScaleRad="72154" custRadScaleInc="-570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1DBC6B-037B-4677-B6A9-5B1191FC1579}" type="pres">
      <dgm:prSet presAssocID="{67FA2A8F-0B87-492A-A06D-7AB62D0D2548}" presName="parTrans" presStyleLbl="bgSibTrans2D1" presStyleIdx="1" presStyleCnt="4" custScaleX="103745"/>
      <dgm:spPr/>
      <dgm:t>
        <a:bodyPr/>
        <a:lstStyle/>
        <a:p>
          <a:endParaRPr lang="ru-RU"/>
        </a:p>
      </dgm:t>
    </dgm:pt>
    <dgm:pt modelId="{5EE0A968-0E33-4151-9FDB-1A87AF47507C}" type="pres">
      <dgm:prSet presAssocID="{1F27929C-C2D4-4F28-A457-7BE2F1F817CE}" presName="node" presStyleLbl="node1" presStyleIdx="1" presStyleCnt="4" custScaleX="131998" custScaleY="76573" custRadScaleRad="120749" custRadScaleInc="-60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0A9C5-4771-43F0-B33A-60EE98EAD358}" type="pres">
      <dgm:prSet presAssocID="{F1BAA626-DFB3-414B-B998-06AF8C46FE4C}" presName="parTrans" presStyleLbl="bgSibTrans2D1" presStyleIdx="2" presStyleCnt="4" custScaleX="82095" custLinFactNeighborX="2276" custLinFactNeighborY="37799"/>
      <dgm:spPr/>
      <dgm:t>
        <a:bodyPr/>
        <a:lstStyle/>
        <a:p>
          <a:endParaRPr lang="ru-RU"/>
        </a:p>
      </dgm:t>
    </dgm:pt>
    <dgm:pt modelId="{94189B87-4C16-4ADF-AF94-BFA6C131C96A}" type="pres">
      <dgm:prSet presAssocID="{B200E43D-11B5-4798-9279-E67BC911A06C}" presName="node" presStyleLbl="node1" presStyleIdx="2" presStyleCnt="4" custScaleX="127438" custScaleY="73872" custRadScaleRad="112901" custRadScaleInc="-137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CBCAB-2198-474E-85B6-231B9C4E3ECE}" type="pres">
      <dgm:prSet presAssocID="{88893377-3B0E-46C5-B502-E9FCA2CCC6EF}" presName="parTrans" presStyleLbl="bgSibTrans2D1" presStyleIdx="3" presStyleCnt="4"/>
      <dgm:spPr/>
      <dgm:t>
        <a:bodyPr/>
        <a:lstStyle/>
        <a:p>
          <a:endParaRPr lang="ru-RU"/>
        </a:p>
      </dgm:t>
    </dgm:pt>
    <dgm:pt modelId="{600C26A4-BDF5-4E55-B7FC-9EC307145FAA}" type="pres">
      <dgm:prSet presAssocID="{A6ABDC82-8C7E-44AB-B390-26AC6C181BD3}" presName="node" presStyleLbl="node1" presStyleIdx="3" presStyleCnt="4" custRadScaleRad="98052" custRadScaleInc="-15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60E5BF5D-B702-4762-BFE5-530F5ABE0DD8}" type="presOf" srcId="{8451272F-FEF9-406A-9AB3-097B51EA60FC}" destId="{F6940661-1F22-492D-83CB-367912127D68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AE51A9EF-7356-4A0D-917F-A822D73E6315}" type="presOf" srcId="{67FA2A8F-0B87-492A-A06D-7AB62D0D2548}" destId="{2D1DBC6B-037B-4677-B6A9-5B1191FC1579}" srcOrd="0" destOrd="0" presId="urn:microsoft.com/office/officeart/2005/8/layout/radial4"/>
    <dgm:cxn modelId="{563CB7D2-89E2-4E6C-9FE0-6AD1CA57792D}" srcId="{B56DEE8D-BBDE-4642-BF97-C67F5325C3A8}" destId="{A6ABDC82-8C7E-44AB-B390-26AC6C181BD3}" srcOrd="3" destOrd="0" parTransId="{88893377-3B0E-46C5-B502-E9FCA2CCC6EF}" sibTransId="{76D6B3EF-E8A7-4CDC-B3F0-7FDFD5EBFC4B}"/>
    <dgm:cxn modelId="{5A8726A2-F0FE-40EA-B76E-853D3F482B2D}" type="presOf" srcId="{F1BAA626-DFB3-414B-B998-06AF8C46FE4C}" destId="{8CB0A9C5-4771-43F0-B33A-60EE98EAD358}" srcOrd="0" destOrd="0" presId="urn:microsoft.com/office/officeart/2005/8/layout/radial4"/>
    <dgm:cxn modelId="{745EF3CB-7972-4D29-9C3B-3356B04D5442}" type="presOf" srcId="{1F928AB8-C601-486F-AA00-82CFB59C823E}" destId="{43AD318E-4792-4A1E-B6CE-E5BE6435070B}" srcOrd="0" destOrd="0" presId="urn:microsoft.com/office/officeart/2005/8/layout/radial4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EC7CE186-35B1-454F-84EF-FFEFBA40E785}" type="presOf" srcId="{A6ABDC82-8C7E-44AB-B390-26AC6C181BD3}" destId="{600C26A4-BDF5-4E55-B7FC-9EC307145FAA}" srcOrd="0" destOrd="0" presId="urn:microsoft.com/office/officeart/2005/8/layout/radial4"/>
    <dgm:cxn modelId="{1C94CA82-29A9-445D-B249-740B5C343304}" type="presOf" srcId="{1853D1E6-F97C-4404-BB97-D6AC29573B85}" destId="{AFDE36B4-3270-49E7-A0B8-D0819E092F8E}" srcOrd="0" destOrd="0" presId="urn:microsoft.com/office/officeart/2005/8/layout/radial4"/>
    <dgm:cxn modelId="{21D16C60-51DD-43E3-A695-91C54E1EFDD5}" type="presOf" srcId="{B200E43D-11B5-4798-9279-E67BC911A06C}" destId="{94189B87-4C16-4ADF-AF94-BFA6C131C96A}" srcOrd="0" destOrd="0" presId="urn:microsoft.com/office/officeart/2005/8/layout/radial4"/>
    <dgm:cxn modelId="{4AF8CDBC-F7CA-4126-8B38-2B1CD1436E73}" type="presOf" srcId="{1F27929C-C2D4-4F28-A457-7BE2F1F817CE}" destId="{5EE0A968-0E33-4151-9FDB-1A87AF47507C}" srcOrd="0" destOrd="0" presId="urn:microsoft.com/office/officeart/2005/8/layout/radial4"/>
    <dgm:cxn modelId="{D36351CB-2615-4B28-A7D2-30726D6A2BD9}" type="presOf" srcId="{B56DEE8D-BBDE-4642-BF97-C67F5325C3A8}" destId="{68E6F60D-9112-4BBA-86A1-71CB03F28DF2}" srcOrd="0" destOrd="0" presId="urn:microsoft.com/office/officeart/2005/8/layout/radial4"/>
    <dgm:cxn modelId="{0768EE15-9F15-4333-AC2D-EF2830C1797D}" type="presOf" srcId="{88893377-3B0E-46C5-B502-E9FCA2CCC6EF}" destId="{17ACBCAB-2198-474E-85B6-231B9C4E3ECE}" srcOrd="0" destOrd="0" presId="urn:microsoft.com/office/officeart/2005/8/layout/radial4"/>
    <dgm:cxn modelId="{2DCB16FD-00CD-4D9B-9F06-C413621A4D03}" type="presParOf" srcId="{F6940661-1F22-492D-83CB-367912127D68}" destId="{68E6F60D-9112-4BBA-86A1-71CB03F28DF2}" srcOrd="0" destOrd="0" presId="urn:microsoft.com/office/officeart/2005/8/layout/radial4"/>
    <dgm:cxn modelId="{0E9E07B2-86CA-4B36-8C0E-D09A457AB6E8}" type="presParOf" srcId="{F6940661-1F22-492D-83CB-367912127D68}" destId="{AFDE36B4-3270-49E7-A0B8-D0819E092F8E}" srcOrd="1" destOrd="0" presId="urn:microsoft.com/office/officeart/2005/8/layout/radial4"/>
    <dgm:cxn modelId="{83F32418-C3B2-4026-AFA6-44A8D547194E}" type="presParOf" srcId="{F6940661-1F22-492D-83CB-367912127D68}" destId="{43AD318E-4792-4A1E-B6CE-E5BE6435070B}" srcOrd="2" destOrd="0" presId="urn:microsoft.com/office/officeart/2005/8/layout/radial4"/>
    <dgm:cxn modelId="{E130ED50-DD33-4450-A473-79036F58700D}" type="presParOf" srcId="{F6940661-1F22-492D-83CB-367912127D68}" destId="{2D1DBC6B-037B-4677-B6A9-5B1191FC1579}" srcOrd="3" destOrd="0" presId="urn:microsoft.com/office/officeart/2005/8/layout/radial4"/>
    <dgm:cxn modelId="{9361D2BD-386E-4227-BB24-789DFAD55CC2}" type="presParOf" srcId="{F6940661-1F22-492D-83CB-367912127D68}" destId="{5EE0A968-0E33-4151-9FDB-1A87AF47507C}" srcOrd="4" destOrd="0" presId="urn:microsoft.com/office/officeart/2005/8/layout/radial4"/>
    <dgm:cxn modelId="{F2B41DD7-EB28-4460-A7EA-0D196FF6CD57}" type="presParOf" srcId="{F6940661-1F22-492D-83CB-367912127D68}" destId="{8CB0A9C5-4771-43F0-B33A-60EE98EAD358}" srcOrd="5" destOrd="0" presId="urn:microsoft.com/office/officeart/2005/8/layout/radial4"/>
    <dgm:cxn modelId="{3EB42C09-02CD-4D65-85BA-792FE5865907}" type="presParOf" srcId="{F6940661-1F22-492D-83CB-367912127D68}" destId="{94189B87-4C16-4ADF-AF94-BFA6C131C96A}" srcOrd="6" destOrd="0" presId="urn:microsoft.com/office/officeart/2005/8/layout/radial4"/>
    <dgm:cxn modelId="{F48538EB-2568-49C8-84B3-3C253E15E600}" type="presParOf" srcId="{F6940661-1F22-492D-83CB-367912127D68}" destId="{17ACBCAB-2198-474E-85B6-231B9C4E3ECE}" srcOrd="7" destOrd="0" presId="urn:microsoft.com/office/officeart/2005/8/layout/radial4"/>
    <dgm:cxn modelId="{178E29DB-B7FD-43CC-BE3B-E1664404CD4D}" type="presParOf" srcId="{F6940661-1F22-492D-83CB-367912127D68}" destId="{600C26A4-BDF5-4E55-B7FC-9EC307145FAA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1</a:t>
          </a: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0D06B25-4DBD-492B-9409-7888A1368EB3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3</a:t>
          </a:r>
        </a:p>
      </dgm:t>
    </dgm:pt>
    <dgm:pt modelId="{10DD660C-218F-43FF-A9B5-2DA97FD5A2E0}" type="par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69C53C1-4D68-4D1A-89AA-9D48C210A67E}" type="sib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561E034-7FD1-4EA6-897C-FB938029C206}">
      <dgm:prSet phldrT="[Текст]"/>
      <dgm:spPr/>
      <dgm:t>
        <a:bodyPr/>
        <a:lstStyle/>
        <a:p>
          <a:endParaRPr lang="ru-RU" dirty="0">
            <a:latin typeface="Arial" pitchFamily="34" charset="0"/>
            <a:cs typeface="Arial" pitchFamily="34" charset="0"/>
          </a:endParaRPr>
        </a:p>
      </dgm:t>
    </dgm:pt>
    <dgm:pt modelId="{00495387-9977-40F2-B433-44518B1B3722}" type="parTrans" cxnId="{E2658A53-D3A3-467A-AFAB-F31AACD377E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6336079-EBB5-4066-9B81-7CCEC880B3E3}" type="sibTrans" cxnId="{E2658A53-D3A3-467A-AFAB-F31AACD377E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C78DC-A02A-4AAB-A470-7EA826DE9718}">
      <dgm:prSet/>
      <dgm:spPr/>
      <dgm:t>
        <a:bodyPr/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dirty="0"/>
        </a:p>
      </dgm:t>
    </dgm:pt>
    <dgm:pt modelId="{55E19286-FC94-41D6-B80C-5B1CC3297571}" type="parTrans" cxnId="{09E52039-4A4B-4AF8-8DD4-E737A38C5D2B}">
      <dgm:prSet/>
      <dgm:spPr/>
      <dgm:t>
        <a:bodyPr/>
        <a:lstStyle/>
        <a:p>
          <a:endParaRPr lang="ru-RU"/>
        </a:p>
      </dgm:t>
    </dgm:pt>
    <dgm:pt modelId="{098D2599-2CB2-48C6-82BF-8C8B2C5A982C}" type="sibTrans" cxnId="{09E52039-4A4B-4AF8-8DD4-E737A38C5D2B}">
      <dgm:prSet/>
      <dgm:spPr/>
      <dgm:t>
        <a:bodyPr/>
        <a:lstStyle/>
        <a:p>
          <a:endParaRPr lang="ru-RU"/>
        </a:p>
      </dgm:t>
    </dgm:pt>
    <dgm:pt modelId="{B0CE9388-FA05-4460-BF5B-B7BE71A37F83}">
      <dgm:prSet/>
      <dgm:spPr/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ru-RU" dirty="0">
              <a:latin typeface="Arial" pitchFamily="34" charset="0"/>
              <a:cs typeface="Arial" pitchFamily="34" charset="0"/>
            </a:rPr>
            <a:t>  </a:t>
          </a:r>
          <a:r>
            <a:rPr lang="ru-RU" dirty="0" smtClean="0">
              <a:latin typeface="Arial" pitchFamily="34" charset="0"/>
              <a:cs typeface="Arial" pitchFamily="34" charset="0"/>
            </a:rPr>
            <a:t>5 413 </a:t>
          </a:r>
          <a:r>
            <a:rPr lang="ru-RU" dirty="0" err="1" smtClean="0">
              <a:latin typeface="Arial" pitchFamily="34" charset="0"/>
              <a:cs typeface="Arial" pitchFamily="34" charset="0"/>
            </a:rPr>
            <a:t>мың</a:t>
          </a:r>
          <a:r>
            <a:rPr lang="ru-RU" dirty="0">
              <a:latin typeface="Arial" pitchFamily="34" charset="0"/>
              <a:cs typeface="Arial" pitchFamily="34" charset="0"/>
            </a:rPr>
            <a:t>. </a:t>
          </a:r>
          <a:r>
            <a:rPr lang="ru-RU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байланыстар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және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көліктер</a:t>
          </a:r>
          <a:r>
            <a:rPr lang="ru-RU" dirty="0">
              <a:latin typeface="Arial" pitchFamily="34" charset="0"/>
              <a:cs typeface="Arial" pitchFamily="34" charset="0"/>
            </a:rPr>
            <a:t>, </a:t>
          </a:r>
          <a:r>
            <a:rPr lang="ru-RU" dirty="0" err="1">
              <a:latin typeface="Arial" pitchFamily="34" charset="0"/>
              <a:cs typeface="Arial" pitchFamily="34" charset="0"/>
            </a:rPr>
            <a:t>жол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ұзындығы</a:t>
          </a:r>
          <a:r>
            <a:rPr lang="ru-RU" dirty="0">
              <a:latin typeface="Arial" pitchFamily="34" charset="0"/>
              <a:cs typeface="Arial" pitchFamily="34" charset="0"/>
            </a:rPr>
            <a:t> 40 км</a:t>
          </a:r>
          <a:endParaRPr lang="ru-RU" dirty="0"/>
        </a:p>
      </dgm:t>
    </dgm:pt>
    <dgm:pt modelId="{6DDF534D-5901-44C3-9BC6-ED92BBEC651F}" type="parTrans" cxnId="{B3AD4D14-B136-47DE-809E-79091617E2ED}">
      <dgm:prSet/>
      <dgm:spPr/>
      <dgm:t>
        <a:bodyPr/>
        <a:lstStyle/>
        <a:p>
          <a:endParaRPr lang="ru-RU"/>
        </a:p>
      </dgm:t>
    </dgm:pt>
    <dgm:pt modelId="{B135EB1C-F1F8-4F95-B9BF-F74D5D7C372A}" type="sibTrans" cxnId="{B3AD4D14-B136-47DE-809E-79091617E2ED}">
      <dgm:prSet/>
      <dgm:spPr/>
      <dgm:t>
        <a:bodyPr/>
        <a:lstStyle/>
        <a:p>
          <a:endParaRPr lang="ru-RU"/>
        </a:p>
      </dgm:t>
    </dgm:pt>
    <dgm:pt modelId="{B9DB9B55-B485-40D2-9CFD-BF34C8AD104F}">
      <dgm:prSet phldrT="[Текст]"/>
      <dgm:spPr/>
      <dgm:t>
        <a:bodyPr/>
        <a:lstStyle/>
        <a:p>
          <a:r>
            <a:rPr lang="ru-RU">
              <a:latin typeface="Arial" pitchFamily="34" charset="0"/>
              <a:cs typeface="Arial" pitchFamily="34" charset="0"/>
            </a:rPr>
            <a:t>2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D878DF9B-F854-4586-97B0-378652C5B075}" type="sibTrans" cxnId="{9DA0E68D-A4B5-4268-8752-C7F27613654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3A5E195-53FD-466F-990B-6554E7BDD016}" type="parTrans" cxnId="{9DA0E68D-A4B5-4268-8752-C7F27613654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7F2CE7F-EB85-47B7-80AA-5CB9A6B0EB85}">
      <dgm:prSet/>
      <dgm:spPr/>
      <dgm:t>
        <a:bodyPr/>
        <a:lstStyle/>
        <a:p>
          <a:r>
            <a:rPr lang="ru-RU" dirty="0" smtClean="0"/>
            <a:t>99684мың </a:t>
          </a:r>
          <a:r>
            <a:rPr lang="ru-RU" dirty="0" err="1"/>
            <a:t>теңге</a:t>
          </a:r>
          <a:r>
            <a:rPr lang="ru-RU" dirty="0"/>
            <a:t> бас</a:t>
          </a:r>
          <a:r>
            <a:rPr lang="kk-KZ" dirty="0"/>
            <a:t>қа да шығындар </a:t>
          </a:r>
          <a:endParaRPr lang="ru-RU" dirty="0"/>
        </a:p>
      </dgm:t>
    </dgm:pt>
    <dgm:pt modelId="{6D3D2F22-7493-4083-B809-ED148B29A65F}" type="parTrans" cxnId="{58A6D756-5867-4773-9563-D0616AB001B4}">
      <dgm:prSet/>
      <dgm:spPr/>
      <dgm:t>
        <a:bodyPr/>
        <a:lstStyle/>
        <a:p>
          <a:endParaRPr lang="ru-RU"/>
        </a:p>
      </dgm:t>
    </dgm:pt>
    <dgm:pt modelId="{DCAA25D3-8399-435B-AC02-63BBEEEA9DC4}" type="sibTrans" cxnId="{58A6D756-5867-4773-9563-D0616AB001B4}">
      <dgm:prSet/>
      <dgm:spPr/>
      <dgm:t>
        <a:bodyPr/>
        <a:lstStyle/>
        <a:p>
          <a:endParaRPr lang="ru-RU"/>
        </a:p>
      </dgm:t>
    </dgm:pt>
    <dgm:pt modelId="{8B8120F0-37BD-423E-ADD2-44821D5F42D2}">
      <dgm:prSet/>
      <dgm:spPr/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6 </a:t>
          </a:r>
          <a:r>
            <a:rPr lang="ru-RU" dirty="0">
              <a:latin typeface="Arial" pitchFamily="34" charset="0"/>
              <a:cs typeface="Arial" pitchFamily="34" charset="0"/>
            </a:rPr>
            <a:t>909мың. </a:t>
          </a:r>
          <a:r>
            <a:rPr lang="ru-RU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елді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мекенді</a:t>
          </a:r>
          <a:r>
            <a:rPr lang="ru-RU" dirty="0">
              <a:latin typeface="Arial" pitchFamily="34" charset="0"/>
              <a:cs typeface="Arial" pitchFamily="34" charset="0"/>
            </a:rPr>
            <a:t> </a:t>
          </a:r>
          <a:r>
            <a:rPr lang="ru-RU" dirty="0" err="1">
              <a:latin typeface="Arial" pitchFamily="34" charset="0"/>
              <a:cs typeface="Arial" pitchFamily="34" charset="0"/>
            </a:rPr>
            <a:t>көркейту</a:t>
          </a:r>
          <a:endParaRPr lang="ru-RU" dirty="0"/>
        </a:p>
      </dgm:t>
    </dgm:pt>
    <dgm:pt modelId="{D1995295-089D-4985-AE82-4B226D0B8EAF}" type="sibTrans" cxnId="{D4901E9C-AED6-4740-A43B-BCF1AC448421}">
      <dgm:prSet/>
      <dgm:spPr/>
      <dgm:t>
        <a:bodyPr/>
        <a:lstStyle/>
        <a:p>
          <a:endParaRPr lang="ru-RU"/>
        </a:p>
      </dgm:t>
    </dgm:pt>
    <dgm:pt modelId="{4DC2E1B1-498A-43BF-837E-F2B4F1353191}" type="parTrans" cxnId="{D4901E9C-AED6-4740-A43B-BCF1AC448421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F22A8E-4A77-4ACA-AA7F-D42CD31A674E}" type="pres">
      <dgm:prSet presAssocID="{2AB3AA78-B1F6-4BA7-9E8E-790B09FB2B2F}" presName="descendantText" presStyleLbl="alignAcc1" presStyleIdx="0" presStyleCnt="5" custLinFactNeighborX="119" custLinFactNeighborY="21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A3FB64-C900-4740-A365-F893C7B1E223}" type="pres">
      <dgm:prSet presAssocID="{D5573FF4-FDF3-4C18-83BE-2980BFC99463}" presName="sp" presStyleCnt="0"/>
      <dgm:spPr/>
    </dgm:pt>
    <dgm:pt modelId="{D9155179-AAF0-412B-82A7-D62B317CB51D}" type="pres">
      <dgm:prSet presAssocID="{B9DB9B55-B485-40D2-9CFD-BF34C8AD104F}" presName="composite" presStyleCnt="0"/>
      <dgm:spPr/>
    </dgm:pt>
    <dgm:pt modelId="{B6A01BA2-D247-4E25-BBDD-1318C2F4CD36}" type="pres">
      <dgm:prSet presAssocID="{B9DB9B55-B485-40D2-9CFD-BF34C8AD104F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0E2B58-E765-4E23-AD6A-EB5002B4E674}" type="pres">
      <dgm:prSet presAssocID="{B9DB9B55-B485-40D2-9CFD-BF34C8AD104F}" presName="descendantText" presStyleLbl="alignAcc1" presStyleIdx="1" presStyleCnt="5" custLinFactNeighborX="-345" custLinFactNeighborY="8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0D6676-1C30-4FD6-A89D-C3E8E8036DFE}" type="pres">
      <dgm:prSet presAssocID="{D878DF9B-F854-4586-97B0-378652C5B075}" presName="sp" presStyleCnt="0"/>
      <dgm:spPr/>
    </dgm:pt>
    <dgm:pt modelId="{3BA759AD-4BA8-4231-BEDB-2C87807778FF}" type="pres">
      <dgm:prSet presAssocID="{40D06B25-4DBD-492B-9409-7888A1368EB3}" presName="composite" presStyleCnt="0"/>
      <dgm:spPr/>
    </dgm:pt>
    <dgm:pt modelId="{D85C4AB8-7AF1-459B-B739-58AEC191FE24}" type="pres">
      <dgm:prSet presAssocID="{40D06B25-4DBD-492B-9409-7888A1368EB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CC2D12-C908-4EAB-B206-B0E11615401D}" type="pres">
      <dgm:prSet presAssocID="{40D06B25-4DBD-492B-9409-7888A1368EB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BC3ECC-B16E-4A3A-8CC9-3F93CF3A1467}" type="pres">
      <dgm:prSet presAssocID="{669C53C1-4D68-4D1A-89AA-9D48C210A67E}" presName="sp" presStyleCnt="0"/>
      <dgm:spPr/>
    </dgm:pt>
    <dgm:pt modelId="{AA62FE02-49EA-40DE-AA3C-5735DD1285B3}" type="pres">
      <dgm:prSet presAssocID="{3561E034-7FD1-4EA6-897C-FB938029C206}" presName="composite" presStyleCnt="0"/>
      <dgm:spPr/>
    </dgm:pt>
    <dgm:pt modelId="{BAB595AE-F8F5-4C0D-ADC4-EBFCA0B44BB5}" type="pres">
      <dgm:prSet presAssocID="{3561E034-7FD1-4EA6-897C-FB938029C206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68F2FA-F44D-4047-AF05-8D7D9B0C66ED}" type="pres">
      <dgm:prSet presAssocID="{3561E034-7FD1-4EA6-897C-FB938029C206}" presName="descendantText" presStyleLbl="alignAcc1" presStyleIdx="3" presStyleCnt="5" custLinFactNeighborX="119" custLinFactNeighborY="2166">
        <dgm:presLayoutVars>
          <dgm:bulletEnabled val="1"/>
        </dgm:presLayoutVars>
      </dgm:prSet>
      <dgm:spPr/>
    </dgm:pt>
    <dgm:pt modelId="{F999C081-FAAF-4406-8DAC-9FEF9C512902}" type="pres">
      <dgm:prSet presAssocID="{06336079-EBB5-4066-9B81-7CCEC880B3E3}" presName="sp" presStyleCnt="0"/>
      <dgm:spPr/>
    </dgm:pt>
    <dgm:pt modelId="{07D75AC7-5FB3-4BF0-B6D0-914311F9D32E}" type="pres">
      <dgm:prSet presAssocID="{4A5C78DC-A02A-4AAB-A470-7EA826DE9718}" presName="composite" presStyleCnt="0"/>
      <dgm:spPr/>
    </dgm:pt>
    <dgm:pt modelId="{A7C9673C-FE6E-447E-88AC-7F4E87A96D9B}" type="pres">
      <dgm:prSet presAssocID="{4A5C78DC-A02A-4AAB-A470-7EA826DE9718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154C6B-9CF9-4B26-85A5-98F7E81ACAE1}" type="pres">
      <dgm:prSet presAssocID="{4A5C78DC-A02A-4AAB-A470-7EA826DE9718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9DA0E68D-A4B5-4268-8752-C7F27613654B}" srcId="{599EAAFF-5704-4226-AE68-B9AA9494A771}" destId="{B9DB9B55-B485-40D2-9CFD-BF34C8AD104F}" srcOrd="1" destOrd="0" parTransId="{D3A5E195-53FD-466F-990B-6554E7BDD016}" sibTransId="{D878DF9B-F854-4586-97B0-378652C5B075}"/>
    <dgm:cxn modelId="{B3AD4D14-B136-47DE-809E-79091617E2ED}" srcId="{2AB3AA78-B1F6-4BA7-9E8E-790B09FB2B2F}" destId="{B0CE9388-FA05-4460-BF5B-B7BE71A37F83}" srcOrd="0" destOrd="0" parTransId="{6DDF534D-5901-44C3-9BC6-ED92BBEC651F}" sibTransId="{B135EB1C-F1F8-4F95-B9BF-F74D5D7C372A}"/>
    <dgm:cxn modelId="{D4901E9C-AED6-4740-A43B-BCF1AC448421}" srcId="{B9DB9B55-B485-40D2-9CFD-BF34C8AD104F}" destId="{8B8120F0-37BD-423E-ADD2-44821D5F42D2}" srcOrd="0" destOrd="0" parTransId="{4DC2E1B1-498A-43BF-837E-F2B4F1353191}" sibTransId="{D1995295-089D-4985-AE82-4B226D0B8EAF}"/>
    <dgm:cxn modelId="{57D0B664-8741-4E99-9703-42A92FBFA48D}" type="presOf" srcId="{B0CE9388-FA05-4460-BF5B-B7BE71A37F83}" destId="{CDF22A8E-4A77-4ACA-AA7F-D42CD31A674E}" srcOrd="0" destOrd="0" presId="urn:microsoft.com/office/officeart/2005/8/layout/chevron2"/>
    <dgm:cxn modelId="{E2658A53-D3A3-467A-AFAB-F31AACD377EF}" srcId="{599EAAFF-5704-4226-AE68-B9AA9494A771}" destId="{3561E034-7FD1-4EA6-897C-FB938029C206}" srcOrd="3" destOrd="0" parTransId="{00495387-9977-40F2-B433-44518B1B3722}" sibTransId="{06336079-EBB5-4066-9B81-7CCEC880B3E3}"/>
    <dgm:cxn modelId="{EA5A3513-3F78-4B25-AB76-E9ED512105C5}" srcId="{599EAAFF-5704-4226-AE68-B9AA9494A771}" destId="{40D06B25-4DBD-492B-9409-7888A1368EB3}" srcOrd="2" destOrd="0" parTransId="{10DD660C-218F-43FF-A9B5-2DA97FD5A2E0}" sibTransId="{669C53C1-4D68-4D1A-89AA-9D48C210A67E}"/>
    <dgm:cxn modelId="{09E52039-4A4B-4AF8-8DD4-E737A38C5D2B}" srcId="{599EAAFF-5704-4226-AE68-B9AA9494A771}" destId="{4A5C78DC-A02A-4AAB-A470-7EA826DE9718}" srcOrd="4" destOrd="0" parTransId="{55E19286-FC94-41D6-B80C-5B1CC3297571}" sibTransId="{098D2599-2CB2-48C6-82BF-8C8B2C5A982C}"/>
    <dgm:cxn modelId="{7C043E2E-ED48-4A2C-A098-DF5B2FF73063}" type="presOf" srcId="{B9DB9B55-B485-40D2-9CFD-BF34C8AD104F}" destId="{B6A01BA2-D247-4E25-BBDD-1318C2F4CD36}" srcOrd="0" destOrd="0" presId="urn:microsoft.com/office/officeart/2005/8/layout/chevron2"/>
    <dgm:cxn modelId="{CE110B24-74F3-47CD-9C6C-570BD9FAB563}" type="presOf" srcId="{B7F2CE7F-EB85-47B7-80AA-5CB9A6B0EB85}" destId="{0ACC2D12-C908-4EAB-B206-B0E11615401D}" srcOrd="0" destOrd="0" presId="urn:microsoft.com/office/officeart/2005/8/layout/chevron2"/>
    <dgm:cxn modelId="{C5FDF11C-FEA8-40A2-9DBC-F8E9E15C292D}" type="presOf" srcId="{8B8120F0-37BD-423E-ADD2-44821D5F42D2}" destId="{310E2B58-E765-4E23-AD6A-EB5002B4E674}" srcOrd="0" destOrd="0" presId="urn:microsoft.com/office/officeart/2005/8/layout/chevron2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AA69A218-93C1-46BD-A947-4AE95CDF4678}" type="presOf" srcId="{3561E034-7FD1-4EA6-897C-FB938029C206}" destId="{BAB595AE-F8F5-4C0D-ADC4-EBFCA0B44BB5}" srcOrd="0" destOrd="0" presId="urn:microsoft.com/office/officeart/2005/8/layout/chevron2"/>
    <dgm:cxn modelId="{58A6D756-5867-4773-9563-D0616AB001B4}" srcId="{40D06B25-4DBD-492B-9409-7888A1368EB3}" destId="{B7F2CE7F-EB85-47B7-80AA-5CB9A6B0EB85}" srcOrd="0" destOrd="0" parTransId="{6D3D2F22-7493-4083-B809-ED148B29A65F}" sibTransId="{DCAA25D3-8399-435B-AC02-63BBEEEA9DC4}"/>
    <dgm:cxn modelId="{BE392E8B-529E-4EAF-8907-2E0CB9EA1521}" type="presOf" srcId="{4A5C78DC-A02A-4AAB-A470-7EA826DE9718}" destId="{A7C9673C-FE6E-447E-88AC-7F4E87A96D9B}" srcOrd="0" destOrd="0" presId="urn:microsoft.com/office/officeart/2005/8/layout/chevron2"/>
    <dgm:cxn modelId="{9C83CF4E-7362-4154-BBD8-AB2A433CC127}" type="presOf" srcId="{2AB3AA78-B1F6-4BA7-9E8E-790B09FB2B2F}" destId="{6528910C-E250-4455-9D6E-E9F55B4AA737}" srcOrd="0" destOrd="0" presId="urn:microsoft.com/office/officeart/2005/8/layout/chevron2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C0BD5BEB-1BD7-45BC-983C-654A95C641F5}" type="presOf" srcId="{40D06B25-4DBD-492B-9409-7888A1368EB3}" destId="{D85C4AB8-7AF1-459B-B739-58AEC191FE24}" srcOrd="0" destOrd="0" presId="urn:microsoft.com/office/officeart/2005/8/layout/chevron2"/>
    <dgm:cxn modelId="{3AE41902-CDD5-45B0-ABB6-9C1E7CF65B71}" type="presParOf" srcId="{64A48FB5-9FAE-4208-B85C-EF09A2B8ACE7}" destId="{ECAFF7E3-C7B4-4249-A51E-83610503AFDF}" srcOrd="0" destOrd="0" presId="urn:microsoft.com/office/officeart/2005/8/layout/chevron2"/>
    <dgm:cxn modelId="{8EBACD3B-5933-4D31-A8A4-7439954C4FEF}" type="presParOf" srcId="{ECAFF7E3-C7B4-4249-A51E-83610503AFDF}" destId="{6528910C-E250-4455-9D6E-E9F55B4AA737}" srcOrd="0" destOrd="0" presId="urn:microsoft.com/office/officeart/2005/8/layout/chevron2"/>
    <dgm:cxn modelId="{3901C9F2-E88D-4252-A4E3-EE1FB5D3EE10}" type="presParOf" srcId="{ECAFF7E3-C7B4-4249-A51E-83610503AFDF}" destId="{CDF22A8E-4A77-4ACA-AA7F-D42CD31A674E}" srcOrd="1" destOrd="0" presId="urn:microsoft.com/office/officeart/2005/8/layout/chevron2"/>
    <dgm:cxn modelId="{B93FC822-FDA8-4C4E-A022-0C09678CD24E}" type="presParOf" srcId="{64A48FB5-9FAE-4208-B85C-EF09A2B8ACE7}" destId="{AAA3FB64-C900-4740-A365-F893C7B1E223}" srcOrd="1" destOrd="0" presId="urn:microsoft.com/office/officeart/2005/8/layout/chevron2"/>
    <dgm:cxn modelId="{5830C3B1-0E1E-426A-BC7F-C2C9527FAFCD}" type="presParOf" srcId="{64A48FB5-9FAE-4208-B85C-EF09A2B8ACE7}" destId="{D9155179-AAF0-412B-82A7-D62B317CB51D}" srcOrd="2" destOrd="0" presId="urn:microsoft.com/office/officeart/2005/8/layout/chevron2"/>
    <dgm:cxn modelId="{CA147615-C562-4719-8E76-955130EBC3FC}" type="presParOf" srcId="{D9155179-AAF0-412B-82A7-D62B317CB51D}" destId="{B6A01BA2-D247-4E25-BBDD-1318C2F4CD36}" srcOrd="0" destOrd="0" presId="urn:microsoft.com/office/officeart/2005/8/layout/chevron2"/>
    <dgm:cxn modelId="{A1A8CDBA-72D0-4E67-809E-3F491AA70FCA}" type="presParOf" srcId="{D9155179-AAF0-412B-82A7-D62B317CB51D}" destId="{310E2B58-E765-4E23-AD6A-EB5002B4E674}" srcOrd="1" destOrd="0" presId="urn:microsoft.com/office/officeart/2005/8/layout/chevron2"/>
    <dgm:cxn modelId="{74E454E0-0977-49F7-A736-564CCF98F6BE}" type="presParOf" srcId="{64A48FB5-9FAE-4208-B85C-EF09A2B8ACE7}" destId="{CF0D6676-1C30-4FD6-A89D-C3E8E8036DFE}" srcOrd="3" destOrd="0" presId="urn:microsoft.com/office/officeart/2005/8/layout/chevron2"/>
    <dgm:cxn modelId="{873E6D25-BAAA-4CF1-91D1-102610335D4D}" type="presParOf" srcId="{64A48FB5-9FAE-4208-B85C-EF09A2B8ACE7}" destId="{3BA759AD-4BA8-4231-BEDB-2C87807778FF}" srcOrd="4" destOrd="0" presId="urn:microsoft.com/office/officeart/2005/8/layout/chevron2"/>
    <dgm:cxn modelId="{DD7866E7-A324-438D-ABE8-497EDEB29C68}" type="presParOf" srcId="{3BA759AD-4BA8-4231-BEDB-2C87807778FF}" destId="{D85C4AB8-7AF1-459B-B739-58AEC191FE24}" srcOrd="0" destOrd="0" presId="urn:microsoft.com/office/officeart/2005/8/layout/chevron2"/>
    <dgm:cxn modelId="{8BADA400-BF8C-4270-BAF8-21F6BF36FB63}" type="presParOf" srcId="{3BA759AD-4BA8-4231-BEDB-2C87807778FF}" destId="{0ACC2D12-C908-4EAB-B206-B0E11615401D}" srcOrd="1" destOrd="0" presId="urn:microsoft.com/office/officeart/2005/8/layout/chevron2"/>
    <dgm:cxn modelId="{A27C55DC-199B-418C-9516-B2C29DA8C5D7}" type="presParOf" srcId="{64A48FB5-9FAE-4208-B85C-EF09A2B8ACE7}" destId="{67BC3ECC-B16E-4A3A-8CC9-3F93CF3A1467}" srcOrd="5" destOrd="0" presId="urn:microsoft.com/office/officeart/2005/8/layout/chevron2"/>
    <dgm:cxn modelId="{F1A14380-00BD-475A-B3B2-CEF56AC355A8}" type="presParOf" srcId="{64A48FB5-9FAE-4208-B85C-EF09A2B8ACE7}" destId="{AA62FE02-49EA-40DE-AA3C-5735DD1285B3}" srcOrd="6" destOrd="0" presId="urn:microsoft.com/office/officeart/2005/8/layout/chevron2"/>
    <dgm:cxn modelId="{CDC29BF8-DB20-46E4-8FFF-875858D8414E}" type="presParOf" srcId="{AA62FE02-49EA-40DE-AA3C-5735DD1285B3}" destId="{BAB595AE-F8F5-4C0D-ADC4-EBFCA0B44BB5}" srcOrd="0" destOrd="0" presId="urn:microsoft.com/office/officeart/2005/8/layout/chevron2"/>
    <dgm:cxn modelId="{679F0CCF-FB6D-4058-BF05-F9B2665A7930}" type="presParOf" srcId="{AA62FE02-49EA-40DE-AA3C-5735DD1285B3}" destId="{8D68F2FA-F44D-4047-AF05-8D7D9B0C66ED}" srcOrd="1" destOrd="0" presId="urn:microsoft.com/office/officeart/2005/8/layout/chevron2"/>
    <dgm:cxn modelId="{3178B74F-1DFB-4AAF-999B-CC62D5B15A08}" type="presParOf" srcId="{64A48FB5-9FAE-4208-B85C-EF09A2B8ACE7}" destId="{F999C081-FAAF-4406-8DAC-9FEF9C512902}" srcOrd="7" destOrd="0" presId="urn:microsoft.com/office/officeart/2005/8/layout/chevron2"/>
    <dgm:cxn modelId="{D137E18C-F7F9-42BA-890B-1F87C8736F35}" type="presParOf" srcId="{64A48FB5-9FAE-4208-B85C-EF09A2B8ACE7}" destId="{07D75AC7-5FB3-4BF0-B6D0-914311F9D32E}" srcOrd="8" destOrd="0" presId="urn:microsoft.com/office/officeart/2005/8/layout/chevron2"/>
    <dgm:cxn modelId="{6E6072AA-B8D7-47DD-9599-E6A0EAFC7079}" type="presParOf" srcId="{07D75AC7-5FB3-4BF0-B6D0-914311F9D32E}" destId="{A7C9673C-FE6E-447E-88AC-7F4E87A96D9B}" srcOrd="0" destOrd="0" presId="urn:microsoft.com/office/officeart/2005/8/layout/chevron2"/>
    <dgm:cxn modelId="{2162C7FC-8338-4E2A-ABA1-E8FAEEA2A267}" type="presParOf" srcId="{07D75AC7-5FB3-4BF0-B6D0-914311F9D32E}" destId="{1B154C6B-9CF9-4B26-85A5-98F7E81ACAE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28562" y="1655946"/>
          <a:ext cx="1605878" cy="1566993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0" u="none" strike="noStrike" kern="1200" baseline="0" dirty="0">
              <a:latin typeface="Calibri"/>
            </a:rPr>
            <a:t>Ауылдық округтің бюджеті</a:t>
          </a:r>
          <a:endParaRPr lang="ru-RU" sz="2000" b="1" i="0" u="none" strike="noStrike" kern="1200" baseline="0" dirty="0">
            <a:latin typeface="Calibri"/>
          </a:endParaRPr>
        </a:p>
      </dsp:txBody>
      <dsp:txXfrm>
        <a:off x="3428562" y="1655946"/>
        <a:ext cx="1605878" cy="1566993"/>
      </dsp:txXfrm>
    </dsp:sp>
    <dsp:sp modelId="{AFDE36B4-3270-49E7-A0B8-D0819E092F8E}">
      <dsp:nvSpPr>
        <dsp:cNvPr id="0" name=""/>
        <dsp:cNvSpPr/>
      </dsp:nvSpPr>
      <dsp:spPr>
        <a:xfrm rot="8368586">
          <a:off x="1716885" y="3361405"/>
          <a:ext cx="2131225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658972" y="3701308"/>
          <a:ext cx="2733204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baseline="0" dirty="0" err="1">
              <a:latin typeface="Calibri"/>
            </a:rPr>
            <a:t>Мақсатты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трансферттер</a:t>
          </a:r>
          <a:r>
            <a:rPr lang="ru-RU" sz="1400" b="1" i="0" u="none" strike="noStrike" kern="1200" baseline="0" dirty="0">
              <a:latin typeface="Calibri"/>
            </a:rPr>
            <a:t> </a:t>
          </a:r>
        </a:p>
      </dsp:txBody>
      <dsp:txXfrm>
        <a:off x="658972" y="3701308"/>
        <a:ext cx="2733204" cy="1247486"/>
      </dsp:txXfrm>
    </dsp:sp>
    <dsp:sp modelId="{2D1DBC6B-037B-4677-B6A9-5B1191FC1579}">
      <dsp:nvSpPr>
        <dsp:cNvPr id="0" name=""/>
        <dsp:cNvSpPr/>
      </dsp:nvSpPr>
      <dsp:spPr>
        <a:xfrm rot="11837257">
          <a:off x="1308393" y="1544338"/>
          <a:ext cx="2128876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909523"/>
          <a:ext cx="2786335" cy="1293098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0" u="none" strike="noStrike" kern="1200" baseline="0" dirty="0">
              <a:latin typeface="Calibri"/>
            </a:rPr>
            <a:t>Аудандық бюджеттен жәрдемқаржы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0" y="909523"/>
        <a:ext cx="2786335" cy="1293098"/>
      </dsp:txXfrm>
    </dsp:sp>
    <dsp:sp modelId="{8CB0A9C5-4771-43F0-B33A-60EE98EAD358}">
      <dsp:nvSpPr>
        <dsp:cNvPr id="0" name=""/>
        <dsp:cNvSpPr/>
      </dsp:nvSpPr>
      <dsp:spPr>
        <a:xfrm rot="18196432">
          <a:off x="4558058" y="1092633"/>
          <a:ext cx="1072571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4077968" y="0"/>
          <a:ext cx="2690079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0" u="none" strike="noStrike" kern="1200" baseline="0" dirty="0">
              <a:latin typeface="Calibri"/>
            </a:rPr>
            <a:t>Салықтық түсімдер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4077968" y="0"/>
        <a:ext cx="2690079" cy="1247486"/>
      </dsp:txXfrm>
    </dsp:sp>
    <dsp:sp modelId="{17ACBCAB-2198-474E-85B6-231B9C4E3ECE}">
      <dsp:nvSpPr>
        <dsp:cNvPr id="0" name=""/>
        <dsp:cNvSpPr/>
      </dsp:nvSpPr>
      <dsp:spPr>
        <a:xfrm rot="696476">
          <a:off x="5118376" y="2527060"/>
          <a:ext cx="2162201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C26A4-BDF5-4E55-B7FC-9EC307145FAA}">
      <dsp:nvSpPr>
        <dsp:cNvPr id="0" name=""/>
        <dsp:cNvSpPr/>
      </dsp:nvSpPr>
      <dsp:spPr>
        <a:xfrm>
          <a:off x="6203021" y="2216869"/>
          <a:ext cx="2110892" cy="168871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b="1" kern="1200" baseline="0" dirty="0"/>
            <a:t>Салықтық емес түсімдер</a:t>
          </a:r>
          <a:endParaRPr lang="ru-RU" sz="1200" b="1" kern="1200" baseline="0" dirty="0"/>
        </a:p>
      </dsp:txBody>
      <dsp:txXfrm>
        <a:off x="6203021" y="2216869"/>
        <a:ext cx="2110892" cy="168871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137383" y="138961"/>
          <a:ext cx="915886" cy="641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>
              <a:latin typeface="Arial" pitchFamily="34" charset="0"/>
              <a:cs typeface="Arial" pitchFamily="34" charset="0"/>
            </a:rPr>
            <a:t>1</a:t>
          </a:r>
        </a:p>
      </dsp:txBody>
      <dsp:txXfrm rot="5400000">
        <a:off x="-137383" y="138961"/>
        <a:ext cx="915886" cy="641120"/>
      </dsp:txXfrm>
    </dsp:sp>
    <dsp:sp modelId="{CDF22A8E-4A77-4ACA-AA7F-D42CD31A674E}">
      <dsp:nvSpPr>
        <dsp:cNvPr id="0" name=""/>
        <dsp:cNvSpPr/>
      </dsp:nvSpPr>
      <dsp:spPr>
        <a:xfrm rot="5400000">
          <a:off x="4380615" y="-3725020"/>
          <a:ext cx="595326" cy="8074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marR="0" lvl="1" indent="-171450" algn="l" defTabSz="8445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1900" kern="1200" dirty="0">
              <a:latin typeface="Arial" pitchFamily="34" charset="0"/>
              <a:cs typeface="Arial" pitchFamily="34" charset="0"/>
            </a:rPr>
            <a:t>  </a:t>
          </a:r>
          <a:r>
            <a:rPr lang="ru-RU" sz="1900" kern="1200" dirty="0" smtClean="0">
              <a:latin typeface="Arial" pitchFamily="34" charset="0"/>
              <a:cs typeface="Arial" pitchFamily="34" charset="0"/>
            </a:rPr>
            <a:t>5 413 </a:t>
          </a:r>
          <a:r>
            <a:rPr lang="ru-RU" sz="1900" kern="1200" dirty="0" err="1" smtClean="0">
              <a:latin typeface="Arial" pitchFamily="34" charset="0"/>
              <a:cs typeface="Arial" pitchFamily="34" charset="0"/>
            </a:rPr>
            <a:t>мың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.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байланыстар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және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көліктер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,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жол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ұзындығы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40 км</a:t>
          </a:r>
          <a:endParaRPr lang="ru-RU" sz="1900" kern="1200" dirty="0"/>
        </a:p>
      </dsp:txBody>
      <dsp:txXfrm rot="5400000">
        <a:off x="4380615" y="-3725020"/>
        <a:ext cx="595326" cy="8074315"/>
      </dsp:txXfrm>
    </dsp:sp>
    <dsp:sp modelId="{B6A01BA2-D247-4E25-BBDD-1318C2F4CD36}">
      <dsp:nvSpPr>
        <dsp:cNvPr id="0" name=""/>
        <dsp:cNvSpPr/>
      </dsp:nvSpPr>
      <dsp:spPr>
        <a:xfrm rot="5400000">
          <a:off x="-137383" y="935314"/>
          <a:ext cx="915886" cy="641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>
              <a:latin typeface="Arial" pitchFamily="34" charset="0"/>
              <a:cs typeface="Arial" pitchFamily="34" charset="0"/>
            </a:rPr>
            <a:t>2</a:t>
          </a:r>
          <a:endParaRPr lang="ru-RU" sz="1900" kern="1200" dirty="0">
            <a:latin typeface="Arial" pitchFamily="34" charset="0"/>
            <a:cs typeface="Arial" pitchFamily="34" charset="0"/>
          </a:endParaRPr>
        </a:p>
      </dsp:txBody>
      <dsp:txXfrm rot="5400000">
        <a:off x="-137383" y="935314"/>
        <a:ext cx="915886" cy="641120"/>
      </dsp:txXfrm>
    </dsp:sp>
    <dsp:sp modelId="{310E2B58-E765-4E23-AD6A-EB5002B4E674}">
      <dsp:nvSpPr>
        <dsp:cNvPr id="0" name=""/>
        <dsp:cNvSpPr/>
      </dsp:nvSpPr>
      <dsp:spPr>
        <a:xfrm rot="5400000">
          <a:off x="4352758" y="-2888191"/>
          <a:ext cx="595326" cy="8074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>
              <a:latin typeface="Arial" pitchFamily="34" charset="0"/>
              <a:cs typeface="Arial" pitchFamily="34" charset="0"/>
            </a:rPr>
            <a:t>6 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909мың.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елді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мекенді</a:t>
          </a:r>
          <a:r>
            <a:rPr lang="ru-RU" sz="19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1900" kern="1200" dirty="0" err="1">
              <a:latin typeface="Arial" pitchFamily="34" charset="0"/>
              <a:cs typeface="Arial" pitchFamily="34" charset="0"/>
            </a:rPr>
            <a:t>көркейту</a:t>
          </a:r>
          <a:endParaRPr lang="ru-RU" sz="1900" kern="1200" dirty="0"/>
        </a:p>
      </dsp:txBody>
      <dsp:txXfrm rot="5400000">
        <a:off x="4352758" y="-2888191"/>
        <a:ext cx="595326" cy="8074315"/>
      </dsp:txXfrm>
    </dsp:sp>
    <dsp:sp modelId="{D85C4AB8-7AF1-459B-B739-58AEC191FE24}">
      <dsp:nvSpPr>
        <dsp:cNvPr id="0" name=""/>
        <dsp:cNvSpPr/>
      </dsp:nvSpPr>
      <dsp:spPr>
        <a:xfrm rot="5400000">
          <a:off x="-137383" y="1731667"/>
          <a:ext cx="915886" cy="641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>
              <a:latin typeface="Arial" pitchFamily="34" charset="0"/>
              <a:cs typeface="Arial" pitchFamily="34" charset="0"/>
            </a:rPr>
            <a:t> 3</a:t>
          </a:r>
        </a:p>
      </dsp:txBody>
      <dsp:txXfrm rot="5400000">
        <a:off x="-137383" y="1731667"/>
        <a:ext cx="915886" cy="641120"/>
      </dsp:txXfrm>
    </dsp:sp>
    <dsp:sp modelId="{0ACC2D12-C908-4EAB-B206-B0E11615401D}">
      <dsp:nvSpPr>
        <dsp:cNvPr id="0" name=""/>
        <dsp:cNvSpPr/>
      </dsp:nvSpPr>
      <dsp:spPr>
        <a:xfrm rot="5400000">
          <a:off x="4380615" y="-2145209"/>
          <a:ext cx="595326" cy="8074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kern="1200" dirty="0" smtClean="0"/>
            <a:t>99684мың </a:t>
          </a:r>
          <a:r>
            <a:rPr lang="ru-RU" sz="1900" kern="1200" dirty="0" err="1"/>
            <a:t>теңге</a:t>
          </a:r>
          <a:r>
            <a:rPr lang="ru-RU" sz="1900" kern="1200" dirty="0"/>
            <a:t> бас</a:t>
          </a:r>
          <a:r>
            <a:rPr lang="kk-KZ" sz="1900" kern="1200" dirty="0"/>
            <a:t>қа да шығындар </a:t>
          </a:r>
          <a:endParaRPr lang="ru-RU" sz="1900" kern="1200" dirty="0"/>
        </a:p>
      </dsp:txBody>
      <dsp:txXfrm rot="5400000">
        <a:off x="4380615" y="-2145209"/>
        <a:ext cx="595326" cy="8074315"/>
      </dsp:txXfrm>
    </dsp:sp>
    <dsp:sp modelId="{BAB595AE-F8F5-4C0D-ADC4-EBFCA0B44BB5}">
      <dsp:nvSpPr>
        <dsp:cNvPr id="0" name=""/>
        <dsp:cNvSpPr/>
      </dsp:nvSpPr>
      <dsp:spPr>
        <a:xfrm rot="5400000">
          <a:off x="-137383" y="2528020"/>
          <a:ext cx="915886" cy="641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>
            <a:latin typeface="Arial" pitchFamily="34" charset="0"/>
            <a:cs typeface="Arial" pitchFamily="34" charset="0"/>
          </a:endParaRPr>
        </a:p>
      </dsp:txBody>
      <dsp:txXfrm rot="5400000">
        <a:off x="-137383" y="2528020"/>
        <a:ext cx="915886" cy="641120"/>
      </dsp:txXfrm>
    </dsp:sp>
    <dsp:sp modelId="{8D68F2FA-F44D-4047-AF05-8D7D9B0C66ED}">
      <dsp:nvSpPr>
        <dsp:cNvPr id="0" name=""/>
        <dsp:cNvSpPr/>
      </dsp:nvSpPr>
      <dsp:spPr>
        <a:xfrm rot="5400000">
          <a:off x="4380615" y="-1335962"/>
          <a:ext cx="595326" cy="8074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C9673C-FE6E-447E-88AC-7F4E87A96D9B}">
      <dsp:nvSpPr>
        <dsp:cNvPr id="0" name=""/>
        <dsp:cNvSpPr/>
      </dsp:nvSpPr>
      <dsp:spPr>
        <a:xfrm rot="5400000">
          <a:off x="-137383" y="3324373"/>
          <a:ext cx="915886" cy="64112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kern="1200" dirty="0"/>
        </a:p>
      </dsp:txBody>
      <dsp:txXfrm rot="5400000">
        <a:off x="-137383" y="3324373"/>
        <a:ext cx="915886" cy="641120"/>
      </dsp:txXfrm>
    </dsp:sp>
    <dsp:sp modelId="{1B154C6B-9CF9-4B26-85A5-98F7E81ACAE1}">
      <dsp:nvSpPr>
        <dsp:cNvPr id="0" name=""/>
        <dsp:cNvSpPr/>
      </dsp:nvSpPr>
      <dsp:spPr>
        <a:xfrm rot="5400000">
          <a:off x="4380615" y="-552504"/>
          <a:ext cx="595326" cy="807431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464" y="2636912"/>
            <a:ext cx="8287072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2026-2028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жылға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арналған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Григорьевка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ауылдық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округінің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мемлекеттік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</a:rPr>
              <a:t>бюджеті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 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306" y="476672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507939"/>
            <a:ext cx="91440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Сіздердің назарларыңызға 2026 жылға арналған азаматтық бюджеті ұсынылады, оның ішінде округ бюджетінің негізгі көрсеткіштері, оның параметрлар жасалуы және бюджеттік қаражатын жұмсалуы бағыты туралы хабарлама ұсынылады.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	Бұл құжатқа келесі бөлімдер қосылады: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Ауылдық округіне түсетін түсімдер мен шығындары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	2026 жылға арналған ауылдық округінің бюджеты 2025 жылғы 19 желтоқсан аудандық мәслихаттың №</a:t>
            </a:r>
            <a:r>
              <a:rPr lang="kk-KZ" sz="2200" dirty="0">
                <a:latin typeface="Arial" pitchFamily="34" charset="0"/>
                <a:cs typeface="Arial" pitchFamily="34" charset="0"/>
              </a:rPr>
              <a:t>40</a:t>
            </a: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/331 шешімі</a:t>
            </a:r>
            <a:r>
              <a:rPr kumimoji="0" lang="kk-KZ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және Қазақстан</a:t>
            </a:r>
            <a:r>
              <a:rPr kumimoji="0" lang="kk-KZ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Республикасының </a:t>
            </a: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Бюджет және Салық Кодекстарына сәйкес жасалды.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юджеттік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үдерістың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тәсімі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жобасын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15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қазанға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мәслихатқа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енгізу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бекіткен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2-апталық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мерзімге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кешікпей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мерзімге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мәслихатпен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бекітіледі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14554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өтінімді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бағдарламардың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жобаларын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қорытындыларды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дайындау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комиссияның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талқылауына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беру</a:t>
            </a: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720725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ЮДЖЕТТЫ ӘЗІРЛЕУ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 – а/о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ЮДЖЕТТІҢ АТҚАРЫЛУЫ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 – а/о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өлемдер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міндеттемелер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түскен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түсімдердің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жиынтық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жоспарын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қалыптастыру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бекіту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214942" y="3143248"/>
            <a:ext cx="3240088" cy="4616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Қ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аржы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ішінде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шаралар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кешенін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өткізу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ай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сайын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қаражаттарын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басқару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тиімділігін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бағалау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мониторинг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ғымдағы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жылдың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наурызға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берілетін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туралы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мәслихатқа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есепті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беру</a:t>
            </a: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229225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Григорьевка </a:t>
            </a:r>
            <a:r>
              <a:rPr lang="ru-RU" b="1" dirty="0" err="1"/>
              <a:t>ауылдық</a:t>
            </a:r>
            <a:r>
              <a:rPr lang="ru-RU" b="1" dirty="0"/>
              <a:t> </a:t>
            </a:r>
            <a:r>
              <a:rPr lang="ru-RU" b="1" dirty="0" err="1"/>
              <a:t>округінің</a:t>
            </a:r>
            <a:r>
              <a:rPr lang="ru-RU" b="1" dirty="0"/>
              <a:t> бюджет </a:t>
            </a:r>
            <a:r>
              <a:rPr lang="ru-RU" b="1" dirty="0" err="1"/>
              <a:t>түсімдері</a:t>
            </a:r>
            <a:r>
              <a:rPr lang="ru-RU" dirty="0"/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45830322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27533042"/>
              </p:ext>
            </p:extLst>
          </p:nvPr>
        </p:nvGraphicFramePr>
        <p:xfrm>
          <a:off x="323528" y="1562331"/>
          <a:ext cx="7056783" cy="2556428"/>
        </p:xfrm>
        <a:graphic>
          <a:graphicData uri="http://schemas.openxmlformats.org/drawingml/2006/table">
            <a:tbl>
              <a:tblPr/>
              <a:tblGrid>
                <a:gridCol w="54140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427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09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1800" b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таулар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800" b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36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0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ТҮСІМДЕР – </a:t>
                      </a:r>
                      <a:r>
                        <a:rPr lang="ru-RU" sz="1800" b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108 874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45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8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8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108 874</a:t>
                      </a:r>
                      <a:endParaRPr lang="ru-RU" sz="1800" b="1" i="1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0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алықтық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24 991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0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Салықтық емес түсімдер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45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түсімдері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жәрдемқаржы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83 839</a:t>
                      </a:r>
                      <a:endParaRPr lang="ru-RU" sz="18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09881" y="116632"/>
            <a:ext cx="848411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2025-2027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округ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бюджетіне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түсімдердің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құрылымы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22636443"/>
              </p:ext>
            </p:extLst>
          </p:nvPr>
        </p:nvGraphicFramePr>
        <p:xfrm>
          <a:off x="539552" y="1268760"/>
          <a:ext cx="7560840" cy="3161325"/>
        </p:xfrm>
        <a:graphic>
          <a:graphicData uri="http://schemas.openxmlformats.org/drawingml/2006/table">
            <a:tbl>
              <a:tblPr/>
              <a:tblGrid>
                <a:gridCol w="58139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468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26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таулар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ШЫҒЫНДАР -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112 006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алпы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сипаттағы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мемлекеттік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қызметтер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көрсету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55 876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ілім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беру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Әлеументтік көмек және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әлеуметтік қамсыздандыру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Елді-мекендерді көркейту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6 909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Мәдениет,спорт,туризм және ақпараттық кеңестік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43 808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Автомобиль қөлігі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5 413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асқа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шығындар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904707" y="357166"/>
            <a:ext cx="700781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округінің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шығындары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тенге/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06102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Ықпал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өрісі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округінің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шығындары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6016150"/>
              </p:ext>
            </p:extLst>
          </p:nvPr>
        </p:nvGraphicFramePr>
        <p:xfrm>
          <a:off x="214282" y="1556792"/>
          <a:ext cx="871543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65363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dirty="0">
                <a:solidFill>
                  <a:schemeClr val="bg2">
                    <a:lumMod val="25000"/>
                  </a:schemeClr>
                </a:solidFill>
              </a:rPr>
              <a:t>Н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азар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аударғаныңызға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5097</TotalTime>
  <Words>337</Words>
  <Application>Microsoft Office PowerPoint</Application>
  <PresentationFormat>Экран (4:3)</PresentationFormat>
  <Paragraphs>70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 2026-2028 жылға арналған Григорьевка ауылдық округінің мемлекеттік бюджеті  </vt:lpstr>
      <vt:lpstr>Слайд 2</vt:lpstr>
      <vt:lpstr>Слайд 3</vt:lpstr>
      <vt:lpstr>Григорьевка ауылдық округінің бюджет түсімдері </vt:lpstr>
      <vt:lpstr>Слайд 5</vt:lpstr>
      <vt:lpstr>Слайд 6</vt:lpstr>
      <vt:lpstr>Слайд 7</vt:lpstr>
      <vt:lpstr>Слайд 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Пользователь</cp:lastModifiedBy>
  <cp:revision>199</cp:revision>
  <cp:lastPrinted>2018-02-01T04:54:16Z</cp:lastPrinted>
  <dcterms:created xsi:type="dcterms:W3CDTF">2016-01-18T05:29:55Z</dcterms:created>
  <dcterms:modified xsi:type="dcterms:W3CDTF">2026-10-19T07:01:58Z</dcterms:modified>
</cp:coreProperties>
</file>