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sldIdLst>
    <p:sldId id="3101" r:id="rId2"/>
    <p:sldId id="3100" r:id="rId3"/>
  </p:sldIdLst>
  <p:sldSz cx="12192000" cy="6858000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3" userDrawn="1">
          <p15:clr>
            <a:srgbClr val="A4A3A4"/>
          </p15:clr>
        </p15:guide>
        <p15:guide id="2" pos="892" userDrawn="1">
          <p15:clr>
            <a:srgbClr val="A4A3A4"/>
          </p15:clr>
        </p15:guide>
        <p15:guide id="4" orient="horz" pos="1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  <a:srgbClr val="004992"/>
    <a:srgbClr val="002060"/>
    <a:srgbClr val="FFFFFF"/>
    <a:srgbClr val="0046A4"/>
    <a:srgbClr val="0C779D"/>
    <a:srgbClr val="3DB8C7"/>
    <a:srgbClr val="676767"/>
    <a:srgbClr val="0062AD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3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192" y="96"/>
      </p:cViewPr>
      <p:guideLst>
        <p:guide orient="horz" pos="3203"/>
        <p:guide pos="892"/>
        <p:guide orient="horz" pos="1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21582" cy="495346"/>
          </a:xfrm>
          <a:prstGeom prst="rect">
            <a:avLst/>
          </a:prstGeom>
        </p:spPr>
        <p:txBody>
          <a:bodyPr vert="horz" lIns="90793" tIns="45396" rIns="90793" bIns="453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6" y="4"/>
            <a:ext cx="2921582" cy="495346"/>
          </a:xfrm>
          <a:prstGeom prst="rect">
            <a:avLst/>
          </a:prstGeom>
        </p:spPr>
        <p:txBody>
          <a:bodyPr vert="horz" lIns="90793" tIns="45396" rIns="90793" bIns="45396" rtlCol="0"/>
          <a:lstStyle>
            <a:lvl1pPr algn="r">
              <a:defRPr sz="1200"/>
            </a:lvl1pPr>
          </a:lstStyle>
          <a:p>
            <a:fld id="{FA4CEDBD-55C4-4BEA-B7D4-56886BA601B3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2296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93" tIns="45396" rIns="90793" bIns="453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751222"/>
            <a:ext cx="5393690" cy="3887362"/>
          </a:xfrm>
          <a:prstGeom prst="rect">
            <a:avLst/>
          </a:prstGeom>
        </p:spPr>
        <p:txBody>
          <a:bodyPr vert="horz" lIns="90793" tIns="45396" rIns="90793" bIns="453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7321"/>
            <a:ext cx="2921582" cy="495345"/>
          </a:xfrm>
          <a:prstGeom prst="rect">
            <a:avLst/>
          </a:prstGeom>
        </p:spPr>
        <p:txBody>
          <a:bodyPr vert="horz" lIns="90793" tIns="45396" rIns="90793" bIns="453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6" y="9377321"/>
            <a:ext cx="2921582" cy="495345"/>
          </a:xfrm>
          <a:prstGeom prst="rect">
            <a:avLst/>
          </a:prstGeom>
        </p:spPr>
        <p:txBody>
          <a:bodyPr vert="horz" lIns="90793" tIns="45396" rIns="90793" bIns="45396" rtlCol="0" anchor="b"/>
          <a:lstStyle>
            <a:lvl1pPr algn="r">
              <a:defRPr sz="1200"/>
            </a:lvl1pPr>
          </a:lstStyle>
          <a:p>
            <a:fld id="{5A85CE45-42D5-48F4-975B-EFFBF401210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6A12-E52F-4940-B033-E67D72A67A6E}" type="datetime1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4A23-18CC-4562-8677-0FAA03CFFD8A}" type="datetime1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8D48-711D-453A-8158-6CE1B5E11E4E}" type="datetime1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B0F1D-B941-40D0-B3D6-646571ADF1D4}" type="datetime1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46F6-8BCF-4207-AB70-7E84BC783BE5}" type="datetime1">
              <a:rPr lang="ru-RU" smtClean="0"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3986-A9AD-4474-B7DE-D1D134569BBE}" type="datetime1">
              <a:rPr lang="ru-RU" smtClean="0"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D046-E28B-4B99-8A48-4876F1F7AC25}" type="datetime1">
              <a:rPr lang="ru-RU" smtClean="0"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06ACB-F231-4DA7-B034-37F7D72FC36F}" type="datetime1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A817-AA74-484D-B6C2-4F0116667268}" type="datetime1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E51C0-A483-4978-B469-053EC1312364}" type="datetime1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BADB7-E653-41B6-9C77-3B877DB6B87C}" type="datetime1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Simple" hidden="1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16200000">
            <a:off x="10500519" y="5117306"/>
            <a:ext cx="2743200" cy="9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altLang="en-US" sz="700">
                <a:solidFill>
                  <a:srgbClr val="7F7F7F"/>
                </a:solidFill>
                <a:latin typeface="Trebuchet MS" panose="020B0603020202020204" pitchFamily="34" charset="0"/>
                <a:cs typeface="Arial" panose="020B0604020202020204" pitchFamily="34" charset="0"/>
                <a:sym typeface="Trebuchet MS" panose="020B0603020202020204" pitchFamily="34" charset="0"/>
              </a:rPr>
              <a:t>LMV-Exec_short-31May18-v6.pptx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75385" y="622803"/>
            <a:ext cx="10642708" cy="332399"/>
          </a:xfr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5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>
                    <a:lumMod val="50000"/>
                  </a:prst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DA312-9BB8-40FC-872E-8395BF294B63}" type="datetime1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5543A-3181-4EB1-B008-7C894CE03D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Прямоугольник 92"/>
          <p:cNvSpPr/>
          <p:nvPr/>
        </p:nvSpPr>
        <p:spPr>
          <a:xfrm>
            <a:off x="10339424" y="55853"/>
            <a:ext cx="431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>
                <a:srgbClr val="242852"/>
              </a:buClr>
            </a:pPr>
            <a:r>
              <a:rPr lang="ru-RU" sz="3200" b="1" dirty="0">
                <a:solidFill>
                  <a:srgbClr val="004992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67" name="TextBox 2"/>
          <p:cNvSpPr txBox="1">
            <a:spLocks noChangeArrowheads="1"/>
          </p:cNvSpPr>
          <p:nvPr/>
        </p:nvSpPr>
        <p:spPr bwMode="auto">
          <a:xfrm>
            <a:off x="124692" y="2528846"/>
            <a:ext cx="11745884" cy="41549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ҚТӨБЕ ОБЛЫСЫНЫҢ </a:t>
            </a:r>
            <a:r>
              <a:rPr lang="en-US" altLang="en-US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 ҚҰҚЫҚТАРЫН ҚОРҒАУ </a:t>
            </a:r>
            <a:r>
              <a:rPr lang="en-US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ММ-НІҢ </a:t>
            </a:r>
          </a:p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endParaRPr lang="ru-RU" altLang="ru-RU" sz="32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бағдарламасын</a:t>
            </a:r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нақтылау</a:t>
            </a:r>
            <a:endParaRPr lang="ru-RU" altLang="ru-RU" sz="32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</a:p>
          <a:p>
            <a:pPr algn="ctr"/>
            <a:endParaRPr lang="en-US" altLang="ru-RU" sz="32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sz="32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Ақтөбе облыстық мәслихатының </a:t>
            </a:r>
          </a:p>
          <a:p>
            <a:pPr algn="r"/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2000" i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i="1" dirty="0"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000" i="1" dirty="0">
                <a:latin typeface="Arial" panose="020B0604020202020204" pitchFamily="34" charset="0"/>
                <a:cs typeface="Arial" panose="020B0604020202020204" pitchFamily="34" charset="0"/>
              </a:rPr>
              <a:t>шілдедегі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№ </a:t>
            </a:r>
            <a:r>
              <a:rPr lang="kk-KZ" sz="2000" i="1" dirty="0">
                <a:latin typeface="Arial" panose="020B0604020202020204" pitchFamily="34" charset="0"/>
                <a:cs typeface="Arial" panose="020B0604020202020204" pitchFamily="34" charset="0"/>
              </a:rPr>
              <a:t>345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шешімі</a:t>
            </a:r>
          </a:p>
        </p:txBody>
      </p:sp>
      <p:pic>
        <p:nvPicPr>
          <p:cNvPr id="68" name="Picture 9" descr="C:\Users\User\Desktop\ger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495" y="348240"/>
            <a:ext cx="1872208" cy="186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Прямоугольник 92"/>
          <p:cNvSpPr/>
          <p:nvPr/>
        </p:nvSpPr>
        <p:spPr>
          <a:xfrm>
            <a:off x="10339424" y="55853"/>
            <a:ext cx="431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>
                <a:srgbClr val="242852"/>
              </a:buClr>
            </a:pPr>
            <a:r>
              <a:rPr lang="ru-RU" sz="3200" b="1" dirty="0">
                <a:solidFill>
                  <a:srgbClr val="004992"/>
                </a:solidFill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sp>
        <p:nvSpPr>
          <p:cNvPr id="70" name="Заголовок 1"/>
          <p:cNvSpPr txBox="1"/>
          <p:nvPr/>
        </p:nvSpPr>
        <p:spPr>
          <a:xfrm>
            <a:off x="132083" y="640628"/>
            <a:ext cx="11952174" cy="11954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j-lt"/>
                <a:ea typeface="+mn-ea"/>
                <a:cs typeface="+mn-cs"/>
                <a:sym typeface="Trebuchet MS" panose="020B0603020202020204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«А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қтөбе </a:t>
            </a:r>
            <a:r>
              <a:rPr lang="en-US" alt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құқықтарын қорғау басқа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рмасы»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ММ-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нің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бюджетін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b="1">
                <a:latin typeface="Arial" panose="020B0604020202020204" pitchFamily="34" charset="0"/>
                <a:cs typeface="Arial" panose="020B0604020202020204" pitchFamily="34" charset="0"/>
              </a:rPr>
              <a:t>шілде) 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1" name="Таблица 7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4032105"/>
              </p:ext>
            </p:extLst>
          </p:nvPr>
        </p:nvGraphicFramePr>
        <p:xfrm>
          <a:off x="179705" y="2307590"/>
          <a:ext cx="11834495" cy="27190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2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7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5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528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Жоспарланған</a:t>
                      </a:r>
                      <a:r>
                        <a:rPr lang="en-US" sz="1600" b="1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кезең, мың теңге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sz="16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sz="16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sz="1600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Барлық шығыстар</a:t>
                      </a:r>
                      <a:endParaRPr lang="ru-RU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kk-KZ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53 886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45 813</a:t>
                      </a: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45 844</a:t>
                      </a: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b="1" dirty="0">
                        <a:solidFill>
                          <a:schemeClr val="bg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kk-KZ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53 886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kumimoji="0" lang="ru-RU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45 813</a:t>
                      </a: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45 844,</a:t>
                      </a: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algn="ctr"/>
                      <a:r>
                        <a:rPr lang="" alt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276 001 000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ru-RU" sz="1400" kern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kern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деңгейде</a:t>
                      </a:r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" alt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  құқықтарын қорғау саласындағы</a:t>
                      </a:r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" alt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саясатты і</a:t>
                      </a:r>
                      <a:r>
                        <a:rPr kumimoji="0" lang="ru-RU" sz="1400" kern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ске</a:t>
                      </a:r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kern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kern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kern="12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r>
                        <a:rPr kumimoji="0" lang="ru-RU" sz="14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»,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53 886,0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45 813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45 844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31*195"/>
  <p:tag name="TABLE_ENDDRAG_RECT" val="14*181*931*19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107</Words>
  <Application>Microsoft Office PowerPoint</Application>
  <PresentationFormat>Широкоэкранный</PresentationFormat>
  <Paragraphs>30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Trebuchet MS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Талгат А. Жаминов</dc:creator>
  <cp:lastModifiedBy>Алиева Гулжан Кыдыркожаевна</cp:lastModifiedBy>
  <cp:revision>1675</cp:revision>
  <cp:lastPrinted>2023-11-13T06:30:00Z</cp:lastPrinted>
  <dcterms:created xsi:type="dcterms:W3CDTF">2020-10-01T05:42:00Z</dcterms:created>
  <dcterms:modified xsi:type="dcterms:W3CDTF">2026-08-05T09:00:29Z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7270ADD7F6684DED80F178CFA84E26A2_12</vt:lpwstr>
  </property>
  <property fmtid="{D5CDD505-2E9C-101B-9397-08002B2CF9AE}" pid="3" name="KSOProductBuildVer">
    <vt:lpwstr>1049-12.2.0.23196</vt:lpwstr>
  </property>
</Properties>
</file>