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5.xml" ContentType="application/vnd.openxmlformats-officedocument.drawingml.chartshape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8.xml" ContentType="application/vnd.openxmlformats-officedocument.drawingml.chart+xml"/>
  <Override PartName="/ppt/drawings/drawing6.xml" ContentType="application/vnd.openxmlformats-officedocument.drawingml.chartshapes+xml"/>
  <Override PartName="/ppt/charts/chart9.xml" ContentType="application/vnd.openxmlformats-officedocument.drawingml.chart+xml"/>
  <Override PartName="/ppt/drawings/drawing7.xml" ContentType="application/vnd.openxmlformats-officedocument.drawingml.chartshape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69" r:id="rId1"/>
  </p:sldMasterIdLst>
  <p:notesMasterIdLst>
    <p:notesMasterId r:id="rId10"/>
  </p:notesMasterIdLst>
  <p:handoutMasterIdLst>
    <p:handoutMasterId r:id="rId11"/>
  </p:handoutMasterIdLst>
  <p:sldIdLst>
    <p:sldId id="353" r:id="rId2"/>
    <p:sldId id="305" r:id="rId3"/>
    <p:sldId id="355" r:id="rId4"/>
    <p:sldId id="354" r:id="rId5"/>
    <p:sldId id="349" r:id="rId6"/>
    <p:sldId id="367" r:id="rId7"/>
    <p:sldId id="365" r:id="rId8"/>
    <p:sldId id="366" r:id="rId9"/>
  </p:sldIdLst>
  <p:sldSz cx="9144000" cy="6858000" type="screen4x3"/>
  <p:notesSz cx="6761163" cy="99425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1403"/>
    <a:srgbClr val="CC00FF"/>
    <a:srgbClr val="66CCFF"/>
    <a:srgbClr val="374C81"/>
    <a:srgbClr val="000099"/>
    <a:srgbClr val="FF3300"/>
    <a:srgbClr val="993300"/>
    <a:srgbClr val="0035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000" autoAdjust="0"/>
    <p:restoredTop sz="99038" autoAdjust="0"/>
  </p:normalViewPr>
  <p:slideViewPr>
    <p:cSldViewPr snapToGrid="0">
      <p:cViewPr>
        <p:scale>
          <a:sx n="100" d="100"/>
          <a:sy n="100" d="100"/>
        </p:scale>
        <p:origin x="-72" y="-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ШЫҒЫСТАР</c:v>
                </c:pt>
                <c:pt idx="1">
                  <c:v>ТҮСІМДЕР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1149844.5</c:v>
                </c:pt>
                <c:pt idx="1">
                  <c:v>1197053.7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D4-4CEA-AB6C-A20F9588E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95">
          <a:noFill/>
        </a:ln>
      </c:spPr>
    </c:plotArea>
    <c:legend>
      <c:legendPos val="r"/>
      <c:layout>
        <c:manualLayout>
          <c:xMode val="edge"/>
          <c:yMode val="edge"/>
          <c:x val="0.19880913513859644"/>
          <c:y val="0.90842661905328015"/>
          <c:w val="0.21657098791877302"/>
          <c:h val="9.1573458244388034E-2"/>
        </c:manualLayout>
      </c:layout>
      <c:overlay val="0"/>
      <c:txPr>
        <a:bodyPr/>
        <a:lstStyle/>
        <a:p>
          <a:pPr>
            <a:defRPr sz="1600">
              <a:solidFill>
                <a:schemeClr val="bg1"/>
              </a:solidFill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7279960121867538E-2"/>
          <c:y val="0.13114776532548181"/>
          <c:w val="0.93605968373114867"/>
          <c:h val="0.725341999559837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1223380.6000000001</c:v>
                </c:pt>
                <c:pt idx="1">
                  <c:v>1419353</c:v>
                </c:pt>
                <c:pt idx="2">
                  <c:v>1776626.6</c:v>
                </c:pt>
                <c:pt idx="3">
                  <c:v>1197053.7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2D4-4C27-9EF2-A0C808401D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583488"/>
        <c:axId val="163596928"/>
      </c:barChart>
      <c:catAx>
        <c:axId val="163583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3596928"/>
        <c:crosses val="autoZero"/>
        <c:auto val="1"/>
        <c:lblAlgn val="ctr"/>
        <c:lblOffset val="100"/>
        <c:noMultiLvlLbl val="0"/>
      </c:catAx>
      <c:valAx>
        <c:axId val="163596928"/>
        <c:scaling>
          <c:orientation val="minMax"/>
        </c:scaling>
        <c:delete val="1"/>
        <c:axPos val="l"/>
        <c:majorGridlines/>
        <c:numFmt formatCode="#,##0.00" sourceLinked="1"/>
        <c:majorTickMark val="out"/>
        <c:minorTickMark val="none"/>
        <c:tickLblPos val="none"/>
        <c:crossAx val="163583488"/>
        <c:crosses val="autoZero"/>
        <c:crossBetween val="between"/>
      </c:valAx>
      <c:spPr>
        <a:noFill/>
        <a:ln w="19218">
          <a:noFill/>
        </a:ln>
      </c:spPr>
    </c:plotArea>
    <c:plotVisOnly val="1"/>
    <c:dispBlanksAs val="gap"/>
    <c:showDLblsOverMax val="0"/>
  </c:chart>
  <c:txPr>
    <a:bodyPr/>
    <a:lstStyle/>
    <a:p>
      <a:pPr>
        <a:defRPr sz="1362">
          <a:solidFill>
            <a:schemeClr val="bg1"/>
          </a:solidFill>
        </a:defRPr>
      </a:pPr>
      <a:endParaRPr lang="ru-RU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0"/>
              <c:layout>
                <c:manualLayout>
                  <c:x val="-1.4327733713358956E-2"/>
                  <c:y val="-7.3199542529634488E-3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kk-KZ" dirty="0" smtClean="0">
                        <a:solidFill>
                          <a:schemeClr val="tx1"/>
                        </a:solidFill>
                      </a:rPr>
                      <a:t>1 </a:t>
                    </a:r>
                    <a:r>
                      <a:rPr lang="kk-KZ" dirty="0" smtClean="0">
                        <a:solidFill>
                          <a:schemeClr val="tx1"/>
                        </a:solidFill>
                      </a:rPr>
                      <a:t>567,0</a:t>
                    </a:r>
                    <a:endParaRPr lang="en-US" dirty="0" smtClean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1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3CA1-4329-A515-88E8676C5610}"/>
                </c:ext>
              </c:extLst>
            </c:dLbl>
            <c:dLbl>
              <c:idx val="1"/>
              <c:layout>
                <c:manualLayout>
                  <c:x val="-0.18129295081259267"/>
                  <c:y val="-0.11562858428542169"/>
                </c:manualLayout>
              </c:layout>
              <c:tx>
                <c:rich>
                  <a:bodyPr/>
                  <a:lstStyle/>
                  <a:p>
                    <a:r>
                      <a:rPr lang="kk-KZ" sz="1400" b="0" i="0" u="none" strike="noStrike" kern="1200" baseline="0" dirty="0" smtClean="0">
                        <a:solidFill>
                          <a:srgbClr val="242852"/>
                        </a:solidFill>
                      </a:rPr>
                      <a:t>24 029,5</a:t>
                    </a:r>
                    <a:endParaRPr lang="en-US" sz="1400" b="0" i="0" u="none" strike="noStrike" kern="1200" baseline="0" dirty="0" smtClean="0">
                      <a:solidFill>
                        <a:srgbClr val="242852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5035214748065084"/>
                  <c:y val="9.4705955336827463E-2"/>
                </c:manualLayout>
              </c:layout>
              <c:tx>
                <c:rich>
                  <a:bodyPr/>
                  <a:lstStyle/>
                  <a:p>
                    <a:r>
                      <a:rPr lang="kk-KZ" sz="1400" b="0" i="0" u="none" strike="noStrike" kern="1200" baseline="0" dirty="0" smtClean="0">
                        <a:solidFill>
                          <a:srgbClr val="242852"/>
                        </a:solidFill>
                      </a:rPr>
                      <a:t>7 </a:t>
                    </a:r>
                    <a:r>
                      <a:rPr lang="kk-KZ" sz="1400" b="0" i="0" u="none" strike="noStrike" kern="1200" baseline="0" dirty="0" smtClean="0">
                        <a:solidFill>
                          <a:srgbClr val="242852"/>
                        </a:solidFill>
                      </a:rPr>
                      <a:t>572,0</a:t>
                    </a:r>
                    <a:endParaRPr lang="en-US" sz="1400" b="0" i="0" u="none" strike="noStrike" kern="1200" baseline="0" dirty="0" smtClean="0">
                      <a:solidFill>
                        <a:srgbClr val="242852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E04-4ADC-B2DF-25D3D9802C18}"/>
                </c:ext>
              </c:extLst>
            </c:dLbl>
            <c:dLbl>
              <c:idx val="3"/>
              <c:layout>
                <c:manualLayout>
                  <c:x val="8.626063423973282E-2"/>
                  <c:y val="7.24677942609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E04-4ADC-B2DF-25D3D9802C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tx2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мүлікті жалға беруден кірістер</c:v>
                </c:pt>
                <c:pt idx="1">
                  <c:v>айыппұлдар,  өсімпұлдар, санкциялар,   өндіріп алулар</c:v>
                </c:pt>
                <c:pt idx="2">
                  <c:v>өзге де салықтық емес түсімдер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1567</c:v>
                </c:pt>
                <c:pt idx="1">
                  <c:v>24029.5</c:v>
                </c:pt>
                <c:pt idx="2">
                  <c:v>7572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E04-4ADC-B2DF-25D3D9802C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380">
          <a:noFill/>
        </a:ln>
      </c:spPr>
    </c:plotArea>
    <c:legend>
      <c:legendPos val="r"/>
      <c:legendEntry>
        <c:idx val="0"/>
        <c:txPr>
          <a:bodyPr/>
          <a:lstStyle/>
          <a:p>
            <a:pPr rtl="0">
              <a:defRPr sz="1460" baseline="0">
                <a:solidFill>
                  <a:schemeClr val="tx2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 rtl="0">
              <a:defRPr sz="1400" baseline="0">
                <a:solidFill>
                  <a:schemeClr val="tx2"/>
                </a:solidFill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 rtl="0">
              <a:defRPr sz="1400" baseline="0">
                <a:solidFill>
                  <a:schemeClr val="tx2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60392366859078628"/>
          <c:y val="0.18450634673399871"/>
          <c:w val="0.36864072647853319"/>
          <c:h val="0.60414181713147763"/>
        </c:manualLayout>
      </c:layout>
      <c:overlay val="0"/>
      <c:txPr>
        <a:bodyPr/>
        <a:lstStyle/>
        <a:p>
          <a:pPr rtl="0">
            <a:defRPr>
              <a:solidFill>
                <a:schemeClr val="tx2"/>
              </a:solidFill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795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548514363210456E-2"/>
          <c:y val="0.23462214873350917"/>
          <c:w val="0.9237765370322174"/>
          <c:h val="0.594408944720578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21947.5</c:v>
                </c:pt>
                <c:pt idx="1">
                  <c:v>72224.399999999994</c:v>
                </c:pt>
                <c:pt idx="2">
                  <c:v>50113.2</c:v>
                </c:pt>
                <c:pt idx="3">
                  <c:v>37581.800000000003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704-4777-8E38-3EB6B02493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351552"/>
        <c:axId val="163353344"/>
      </c:barChart>
      <c:catAx>
        <c:axId val="163351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tx2"/>
                </a:solidFill>
              </a:defRPr>
            </a:pPr>
            <a:endParaRPr lang="ru-RU"/>
          </a:p>
        </c:txPr>
        <c:crossAx val="163353344"/>
        <c:crosses val="autoZero"/>
        <c:auto val="1"/>
        <c:lblAlgn val="ctr"/>
        <c:lblOffset val="100"/>
        <c:noMultiLvlLbl val="0"/>
      </c:catAx>
      <c:valAx>
        <c:axId val="163353344"/>
        <c:scaling>
          <c:orientation val="minMax"/>
        </c:scaling>
        <c:delete val="1"/>
        <c:axPos val="l"/>
        <c:majorGridlines/>
        <c:numFmt formatCode="#,##0.00" sourceLinked="1"/>
        <c:majorTickMark val="out"/>
        <c:minorTickMark val="none"/>
        <c:tickLblPos val="none"/>
        <c:crossAx val="163351552"/>
        <c:crosses val="autoZero"/>
        <c:crossBetween val="between"/>
      </c:valAx>
      <c:spPr>
        <a:noFill/>
        <a:ln w="25419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3329965361663E-2"/>
          <c:y val="0.13384419944228604"/>
          <c:w val="0.92344173515991745"/>
          <c:h val="0.680050006585350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13395.5</c:v>
                </c:pt>
                <c:pt idx="1">
                  <c:v>16190</c:v>
                </c:pt>
                <c:pt idx="2">
                  <c:v>11621.1</c:v>
                </c:pt>
                <c:pt idx="3">
                  <c:v>20064.3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BC1-4F51-A276-13134656E3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387264"/>
        <c:axId val="163388800"/>
      </c:barChart>
      <c:catAx>
        <c:axId val="163387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3388800"/>
        <c:crosses val="autoZero"/>
        <c:auto val="1"/>
        <c:lblAlgn val="ctr"/>
        <c:lblOffset val="100"/>
        <c:noMultiLvlLbl val="0"/>
      </c:catAx>
      <c:valAx>
        <c:axId val="163388800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one"/>
        <c:crossAx val="163387264"/>
        <c:crosses val="autoZero"/>
        <c:crossBetween val="between"/>
      </c:valAx>
      <c:spPr>
        <a:noFill/>
        <a:ln w="25367">
          <a:noFill/>
        </a:ln>
      </c:spPr>
    </c:plotArea>
    <c:plotVisOnly val="1"/>
    <c:dispBlanksAs val="gap"/>
    <c:showDLblsOverMax val="0"/>
  </c:chart>
  <c:txPr>
    <a:bodyPr/>
    <a:lstStyle/>
    <a:p>
      <a:pPr>
        <a:defRPr sz="1796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Book Antiqua" pitchFamily="18" charset="0"/>
              </a:defRPr>
            </a:pPr>
            <a:r>
              <a:rPr lang="ru-RU" dirty="0" err="1">
                <a:solidFill>
                  <a:schemeClr val="bg1"/>
                </a:solidFill>
                <a:latin typeface="Book Antiqua" pitchFamily="18" charset="0"/>
              </a:rPr>
              <a:t>Атқарылу</a:t>
            </a:r>
            <a:r>
              <a:rPr lang="ru-RU" dirty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Book Antiqua" pitchFamily="18" charset="0"/>
              </a:rPr>
              <a:t>динамикасы</a:t>
            </a:r>
            <a:endParaRPr lang="ru-RU" dirty="0">
              <a:solidFill>
                <a:schemeClr val="bg1"/>
              </a:solidFill>
              <a:latin typeface="Book Antiqua" pitchFamily="18" charset="0"/>
            </a:endParaRPr>
          </a:p>
        </c:rich>
      </c:tx>
      <c:layout>
        <c:manualLayout>
          <c:xMode val="edge"/>
          <c:yMode val="edge"/>
          <c:x val="0.27907281797627626"/>
          <c:y val="3.4384769068045599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390573.1</c:v>
                </c:pt>
                <c:pt idx="1">
                  <c:v>480806.2</c:v>
                </c:pt>
                <c:pt idx="2">
                  <c:v>540598.9</c:v>
                </c:pt>
                <c:pt idx="3">
                  <c:v>350265.1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BBE-4716-9AF3-82651F88F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504128"/>
        <c:axId val="163505664"/>
      </c:barChart>
      <c:catAx>
        <c:axId val="163504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  <a:latin typeface="Book Antiqua" pitchFamily="18" charset="0"/>
              </a:defRPr>
            </a:pPr>
            <a:endParaRPr lang="ru-RU"/>
          </a:p>
        </c:txPr>
        <c:crossAx val="163505664"/>
        <c:crosses val="autoZero"/>
        <c:auto val="1"/>
        <c:lblAlgn val="ctr"/>
        <c:lblOffset val="100"/>
        <c:noMultiLvlLbl val="0"/>
      </c:catAx>
      <c:valAx>
        <c:axId val="163505664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one"/>
        <c:crossAx val="163504128"/>
        <c:crosses val="autoZero"/>
        <c:crossBetween val="between"/>
      </c:valAx>
      <c:spPr>
        <a:noFill/>
        <a:ln w="25368">
          <a:noFill/>
        </a:ln>
      </c:spPr>
    </c:plotArea>
    <c:plotVisOnly val="1"/>
    <c:dispBlanksAs val="gap"/>
    <c:showDLblsOverMax val="0"/>
  </c:chart>
  <c:txPr>
    <a:bodyPr/>
    <a:lstStyle/>
    <a:p>
      <a:pPr>
        <a:defRPr sz="1222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58207680321849E-2"/>
          <c:y val="0.20062268300082842"/>
          <c:w val="0.93553238505486458"/>
          <c:h val="0.491086972581412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2026 жылғы 1 қазанға жоспар</c:v>
                </c:pt>
                <c:pt idx="1">
                  <c:v>2026 жылғы 1 қазанға атқарылу 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368985.8</c:v>
                </c:pt>
                <c:pt idx="1">
                  <c:v>350265.1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C49-43C8-9FD3-2290C0D0A8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4230656"/>
        <c:axId val="164232192"/>
      </c:barChart>
      <c:catAx>
        <c:axId val="164230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64232192"/>
        <c:crosses val="autoZero"/>
        <c:auto val="1"/>
        <c:lblAlgn val="ctr"/>
        <c:lblOffset val="100"/>
        <c:noMultiLvlLbl val="0"/>
      </c:catAx>
      <c:valAx>
        <c:axId val="164232192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one"/>
        <c:crossAx val="16423065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txPr>
    <a:bodyPr/>
    <a:lstStyle/>
    <a:p>
      <a:pPr>
        <a:defRPr sz="1600">
          <a:solidFill>
            <a:schemeClr val="bg1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Book Antiqua" pitchFamily="18" charset="0"/>
              </a:defRPr>
            </a:pPr>
            <a:r>
              <a:rPr lang="ru-RU" sz="1134" dirty="0" err="1">
                <a:solidFill>
                  <a:schemeClr val="bg1"/>
                </a:solidFill>
                <a:latin typeface="Book Antiqua" pitchFamily="18" charset="0"/>
              </a:rPr>
              <a:t>Атқарылу</a:t>
            </a:r>
            <a:r>
              <a:rPr lang="ru-RU" sz="1134" baseline="0" dirty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sz="1134" baseline="0" dirty="0" err="1">
                <a:solidFill>
                  <a:schemeClr val="bg1"/>
                </a:solidFill>
                <a:latin typeface="Book Antiqua" pitchFamily="18" charset="0"/>
              </a:rPr>
              <a:t>динамикасы</a:t>
            </a:r>
            <a:endParaRPr lang="ru-RU" sz="2000" dirty="0">
              <a:solidFill>
                <a:schemeClr val="bg1"/>
              </a:solidFill>
              <a:latin typeface="Book Antiqua" pitchFamily="18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3.8260932728996333E-2"/>
          <c:y val="0.17465302041816388"/>
          <c:w val="0.92347826086956519"/>
          <c:h val="0.602989652781399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578480.9</c:v>
                </c:pt>
                <c:pt idx="1">
                  <c:v>636179.1</c:v>
                </c:pt>
                <c:pt idx="2">
                  <c:v>718573.7</c:v>
                </c:pt>
                <c:pt idx="3">
                  <c:v>481436.4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7C-44DB-9730-6BC0C5EE15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8388096"/>
        <c:axId val="168389632"/>
      </c:barChart>
      <c:catAx>
        <c:axId val="168388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  <a:latin typeface="Book Antiqua" pitchFamily="18" charset="0"/>
              </a:defRPr>
            </a:pPr>
            <a:endParaRPr lang="ru-RU"/>
          </a:p>
        </c:txPr>
        <c:crossAx val="168389632"/>
        <c:crosses val="autoZero"/>
        <c:auto val="1"/>
        <c:lblAlgn val="ctr"/>
        <c:lblOffset val="100"/>
        <c:noMultiLvlLbl val="0"/>
      </c:catAx>
      <c:valAx>
        <c:axId val="168389632"/>
        <c:scaling>
          <c:orientation val="minMax"/>
        </c:scaling>
        <c:delete val="1"/>
        <c:axPos val="l"/>
        <c:majorGridlines/>
        <c:numFmt formatCode="#,##0.00" sourceLinked="1"/>
        <c:majorTickMark val="out"/>
        <c:minorTickMark val="none"/>
        <c:tickLblPos val="none"/>
        <c:crossAx val="168388096"/>
        <c:crosses val="autoZero"/>
        <c:crossBetween val="between"/>
      </c:valAx>
      <c:spPr>
        <a:noFill/>
        <a:ln w="25382">
          <a:noFill/>
        </a:ln>
      </c:spPr>
    </c:plotArea>
    <c:plotVisOnly val="1"/>
    <c:dispBlanksAs val="gap"/>
    <c:showDLblsOverMax val="0"/>
  </c:chart>
  <c:txPr>
    <a:bodyPr/>
    <a:lstStyle/>
    <a:p>
      <a:pPr>
        <a:defRPr sz="102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58197878336407E-2"/>
          <c:y val="0.20652335014791159"/>
          <c:w val="0.93553238505486458"/>
          <c:h val="0.491086972581412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2026 жылғы 1 қазанға жоспар</c:v>
                </c:pt>
                <c:pt idx="1">
                  <c:v>2026 жылғы 1 қазанға атқарылу 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491747.5</c:v>
                </c:pt>
                <c:pt idx="1">
                  <c:v>481436.4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A22-45B0-AF1F-69F969B199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1868544"/>
        <c:axId val="171870080"/>
      </c:barChart>
      <c:catAx>
        <c:axId val="171868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71870080"/>
        <c:crosses val="autoZero"/>
        <c:auto val="1"/>
        <c:lblAlgn val="ctr"/>
        <c:lblOffset val="100"/>
        <c:noMultiLvlLbl val="0"/>
      </c:catAx>
      <c:valAx>
        <c:axId val="171870080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one"/>
        <c:crossAx val="17186854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txPr>
    <a:bodyPr/>
    <a:lstStyle/>
    <a:p>
      <a:pPr>
        <a:defRPr sz="1600">
          <a:solidFill>
            <a:schemeClr val="bg1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Book Antiqua" pitchFamily="18" charset="0"/>
              </a:defRPr>
            </a:pPr>
            <a:r>
              <a:rPr lang="ru-RU" dirty="0" err="1">
                <a:solidFill>
                  <a:schemeClr val="bg1"/>
                </a:solidFill>
                <a:latin typeface="Book Antiqua" pitchFamily="18" charset="0"/>
              </a:rPr>
              <a:t>Атқарылу</a:t>
            </a:r>
            <a:r>
              <a:rPr lang="ru-RU" dirty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Book Antiqua" pitchFamily="18" charset="0"/>
              </a:rPr>
              <a:t>динамикасы</a:t>
            </a:r>
            <a:endParaRPr lang="ru-RU" dirty="0">
              <a:solidFill>
                <a:schemeClr val="bg1"/>
              </a:solidFill>
              <a:latin typeface="Book Antiqua" pitchFamily="18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3.329550150842684E-2"/>
          <c:y val="0.21721669172819644"/>
          <c:w val="0.93340899698314661"/>
          <c:h val="0.645595552112648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33079</c:v>
                </c:pt>
                <c:pt idx="1">
                  <c:v>36376.199999999997</c:v>
                </c:pt>
                <c:pt idx="2">
                  <c:v>49304.6</c:v>
                </c:pt>
                <c:pt idx="3">
                  <c:v>34463.199999999997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108-49AA-8032-5BC537DA51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6750976"/>
        <c:axId val="176752512"/>
      </c:barChart>
      <c:catAx>
        <c:axId val="176750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  <a:latin typeface="Book Antiqua" pitchFamily="18" charset="0"/>
              </a:defRPr>
            </a:pPr>
            <a:endParaRPr lang="ru-RU"/>
          </a:p>
        </c:txPr>
        <c:crossAx val="176752512"/>
        <c:crosses val="autoZero"/>
        <c:auto val="1"/>
        <c:lblAlgn val="ctr"/>
        <c:lblOffset val="100"/>
        <c:noMultiLvlLbl val="0"/>
      </c:catAx>
      <c:valAx>
        <c:axId val="176752512"/>
        <c:scaling>
          <c:orientation val="minMax"/>
        </c:scaling>
        <c:delete val="1"/>
        <c:axPos val="l"/>
        <c:majorGridlines/>
        <c:numFmt formatCode="#,##0.00" sourceLinked="1"/>
        <c:majorTickMark val="out"/>
        <c:minorTickMark val="none"/>
        <c:tickLblPos val="none"/>
        <c:crossAx val="176750976"/>
        <c:crosses val="autoZero"/>
        <c:crossBetween val="between"/>
      </c:valAx>
      <c:spPr>
        <a:noFill/>
        <a:ln w="25410">
          <a:noFill/>
        </a:ln>
      </c:spPr>
    </c:plotArea>
    <c:plotVisOnly val="1"/>
    <c:dispBlanksAs val="gap"/>
    <c:showDLblsOverMax val="0"/>
  </c:chart>
  <c:txPr>
    <a:bodyPr/>
    <a:lstStyle/>
    <a:p>
      <a:pPr>
        <a:defRPr sz="1341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22690842836474612"/>
          <c:w val="0.81600411583717958"/>
          <c:h val="0.505916694824121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2026 жылғы 1 қазанға жоспар</c:v>
                </c:pt>
                <c:pt idx="1">
                  <c:v>2026 жылғы 1 қазанға атқарылу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36664.199999999997</c:v>
                </c:pt>
                <c:pt idx="1">
                  <c:v>34463.199999999997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0BD-49E8-8AB9-09B5F0AA0A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6796032"/>
        <c:axId val="176797568"/>
      </c:barChart>
      <c:catAx>
        <c:axId val="176796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  <c:crossAx val="176797568"/>
        <c:crosses val="autoZero"/>
        <c:auto val="1"/>
        <c:lblAlgn val="ctr"/>
        <c:lblOffset val="100"/>
        <c:noMultiLvlLbl val="0"/>
      </c:catAx>
      <c:valAx>
        <c:axId val="176797568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one"/>
        <c:crossAx val="1767960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Book Antiqua" pitchFamily="18" charset="0"/>
        </a:defRPr>
      </a:pPr>
      <a:endParaRPr lang="ru-RU"/>
    </a:p>
  </c:txPr>
  <c:externalData r:id="rId1">
    <c:autoUpdate val="0"/>
  </c:externalData>
</c:chartSpace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8CE105-0AF3-481C-9D0C-09E010405373}" type="doc">
      <dgm:prSet loTypeId="urn:microsoft.com/office/officeart/2005/8/layout/process4" loCatId="list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4890685-345E-4AF9-B410-885830EDFC48}">
      <dgm:prSet phldrT="[Текст]" custT="1"/>
      <dgm:spPr/>
      <dgm:t>
        <a:bodyPr/>
        <a:lstStyle/>
        <a:p>
          <a:r>
            <a:rPr lang="ru-RU" sz="2600" b="1" dirty="0">
              <a:latin typeface="Book Antiqua" panose="02040602050305030304" pitchFamily="18" charset="0"/>
            </a:rPr>
            <a:t>ТҮСІМДЕР</a:t>
          </a:r>
        </a:p>
      </dgm:t>
    </dgm:pt>
    <dgm:pt modelId="{B62D0F14-77D3-44EE-961D-D13966703BE1}" type="parTrans" cxnId="{DB62A1F7-2C33-4B6D-8FAF-28FC1F0CC0B5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46E03A5E-7B1A-4C17-96D7-4EAA2288BAE4}" type="sibTrans" cxnId="{DB62A1F7-2C33-4B6D-8FAF-28FC1F0CC0B5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C9A35EED-A01A-4145-B4A0-A2DC9E6CFC30}">
      <dgm:prSet phldrT="[Текст]" custT="1"/>
      <dgm:spPr/>
      <dgm:t>
        <a:bodyPr/>
        <a:lstStyle/>
        <a:p>
          <a:r>
            <a:rPr lang="kk-KZ" sz="2600" b="1" noProof="0" dirty="0" smtClean="0">
              <a:solidFill>
                <a:schemeClr val="tx2"/>
              </a:solidFill>
              <a:latin typeface="Book Antiqua" panose="02040602050305030304" pitchFamily="18" charset="0"/>
            </a:rPr>
            <a:t>1 </a:t>
          </a:r>
          <a:r>
            <a:rPr lang="kk-KZ" sz="2600" b="1" noProof="0" dirty="0" smtClean="0">
              <a:solidFill>
                <a:schemeClr val="tx2"/>
              </a:solidFill>
              <a:latin typeface="Book Antiqua" panose="02040602050305030304" pitchFamily="18" charset="0"/>
            </a:rPr>
            <a:t>197 053,7 </a:t>
          </a:r>
          <a:r>
            <a:rPr lang="ru-RU" sz="2600" b="1" dirty="0" smtClean="0">
              <a:solidFill>
                <a:schemeClr val="tx2"/>
              </a:solidFill>
              <a:latin typeface="Book Antiqua" panose="02040602050305030304" pitchFamily="18" charset="0"/>
            </a:rPr>
            <a:t>млн</a:t>
          </a:r>
          <a:r>
            <a:rPr lang="ru-RU" sz="2600" b="1" dirty="0">
              <a:solidFill>
                <a:schemeClr val="tx2"/>
              </a:solidFill>
              <a:latin typeface="Book Antiqua" panose="02040602050305030304" pitchFamily="18" charset="0"/>
            </a:rPr>
            <a:t>. </a:t>
          </a:r>
          <a:r>
            <a:rPr lang="kk-KZ" sz="2600" b="1" noProof="0" dirty="0">
              <a:solidFill>
                <a:schemeClr val="tx2"/>
              </a:solidFill>
              <a:latin typeface="Book Antiqua" panose="02040602050305030304" pitchFamily="18" charset="0"/>
            </a:rPr>
            <a:t>теңге</a:t>
          </a:r>
        </a:p>
      </dgm:t>
    </dgm:pt>
    <dgm:pt modelId="{8C36587E-0DCF-443E-B484-7952F6414A05}" type="parTrans" cxnId="{42360AB7-B079-4DBC-8AD7-974147613825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2F7E0803-079C-4479-8B09-8D7FEC07602D}" type="sibTrans" cxnId="{42360AB7-B079-4DBC-8AD7-974147613825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821540ED-A0EC-41B4-860C-7D080CFE3128}">
      <dgm:prSet phldrT="[Текст]" custT="1"/>
      <dgm:spPr/>
      <dgm:t>
        <a:bodyPr/>
        <a:lstStyle/>
        <a:p>
          <a:r>
            <a:rPr lang="ru-RU" sz="2600" b="1" dirty="0">
              <a:latin typeface="Book Antiqua" panose="02040602050305030304" pitchFamily="18" charset="0"/>
            </a:rPr>
            <a:t>ШЫҒЫНДАР</a:t>
          </a:r>
        </a:p>
      </dgm:t>
    </dgm:pt>
    <dgm:pt modelId="{1CB26B0D-1C82-4EF0-BD3D-90C8856D7183}" type="parTrans" cxnId="{80ECD7C6-D1D6-42BF-BD40-140F579FEAE7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4A478537-BD4E-4564-A69C-72D844741ECA}" type="sibTrans" cxnId="{80ECD7C6-D1D6-42BF-BD40-140F579FEAE7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1DA794FD-EEAA-48DF-BC55-40D8177B2C4F}">
      <dgm:prSet phldrT="[Текст]" custT="1"/>
      <dgm:spPr/>
      <dgm:t>
        <a:bodyPr/>
        <a:lstStyle/>
        <a:p>
          <a:r>
            <a:rPr lang="ru-RU" sz="2600" b="1" dirty="0" smtClean="0">
              <a:solidFill>
                <a:schemeClr val="tx2"/>
              </a:solidFill>
              <a:latin typeface="Book Antiqua" panose="02040602050305030304" pitchFamily="18" charset="0"/>
            </a:rPr>
            <a:t>1 </a:t>
          </a:r>
          <a:r>
            <a:rPr lang="ru-RU" sz="2600" b="1" dirty="0" smtClean="0">
              <a:solidFill>
                <a:schemeClr val="tx2"/>
              </a:solidFill>
              <a:latin typeface="Book Antiqua" panose="02040602050305030304" pitchFamily="18" charset="0"/>
            </a:rPr>
            <a:t>149 844,5 </a:t>
          </a:r>
          <a:r>
            <a:rPr lang="ru-RU" sz="2600" b="1" dirty="0" smtClean="0">
              <a:solidFill>
                <a:schemeClr val="tx2"/>
              </a:solidFill>
              <a:latin typeface="Book Antiqua" panose="02040602050305030304" pitchFamily="18" charset="0"/>
            </a:rPr>
            <a:t>млн</a:t>
          </a:r>
          <a:r>
            <a:rPr lang="ru-RU" sz="2600" b="1" dirty="0">
              <a:solidFill>
                <a:schemeClr val="tx2"/>
              </a:solidFill>
              <a:latin typeface="Book Antiqua" panose="02040602050305030304" pitchFamily="18" charset="0"/>
            </a:rPr>
            <a:t>. </a:t>
          </a:r>
          <a:r>
            <a:rPr lang="kk-KZ" sz="2600" b="1" noProof="0" dirty="0">
              <a:solidFill>
                <a:schemeClr val="tx2"/>
              </a:solidFill>
              <a:latin typeface="Book Antiqua" panose="02040602050305030304" pitchFamily="18" charset="0"/>
            </a:rPr>
            <a:t>теңге</a:t>
          </a:r>
        </a:p>
      </dgm:t>
    </dgm:pt>
    <dgm:pt modelId="{850F5863-2E49-4678-B071-12C2DEE4D371}" type="parTrans" cxnId="{0DC7CEBC-4CC7-4130-8C87-A5856EDAF3ED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71CA0463-59DB-40E6-BE35-66E6D8EB1F47}" type="sibTrans" cxnId="{0DC7CEBC-4CC7-4130-8C87-A5856EDAF3ED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C126817F-06E5-4F8D-BA52-83264906024B}" type="pres">
      <dgm:prSet presAssocID="{EF8CE105-0AF3-481C-9D0C-09E01040537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88EB48-23AE-4EBC-AA3E-D96CF4CAD267}" type="pres">
      <dgm:prSet presAssocID="{821540ED-A0EC-41B4-860C-7D080CFE3128}" presName="boxAndChildren" presStyleCnt="0"/>
      <dgm:spPr/>
    </dgm:pt>
    <dgm:pt modelId="{B0A360DD-E6F6-4B1B-B0A3-E164D39BAC29}" type="pres">
      <dgm:prSet presAssocID="{821540ED-A0EC-41B4-860C-7D080CFE3128}" presName="parentTextBox" presStyleLbl="node1" presStyleIdx="0" presStyleCnt="2"/>
      <dgm:spPr/>
      <dgm:t>
        <a:bodyPr/>
        <a:lstStyle/>
        <a:p>
          <a:endParaRPr lang="ru-RU"/>
        </a:p>
      </dgm:t>
    </dgm:pt>
    <dgm:pt modelId="{3BF15E10-32E9-4472-84C8-AB9F7BEEBD78}" type="pres">
      <dgm:prSet presAssocID="{821540ED-A0EC-41B4-860C-7D080CFE3128}" presName="entireBox" presStyleLbl="node1" presStyleIdx="0" presStyleCnt="2"/>
      <dgm:spPr/>
      <dgm:t>
        <a:bodyPr/>
        <a:lstStyle/>
        <a:p>
          <a:endParaRPr lang="ru-RU"/>
        </a:p>
      </dgm:t>
    </dgm:pt>
    <dgm:pt modelId="{B8DD99B7-49CD-42C1-9099-A79A3DFD2AE6}" type="pres">
      <dgm:prSet presAssocID="{821540ED-A0EC-41B4-860C-7D080CFE3128}" presName="descendantBox" presStyleCnt="0"/>
      <dgm:spPr/>
    </dgm:pt>
    <dgm:pt modelId="{B9F21FFE-AE10-491D-91A2-7A2D2891553C}" type="pres">
      <dgm:prSet presAssocID="{1DA794FD-EEAA-48DF-BC55-40D8177B2C4F}" presName="childTextBox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EE04C6-AEF4-48C6-A33A-85515A46653A}" type="pres">
      <dgm:prSet presAssocID="{46E03A5E-7B1A-4C17-96D7-4EAA2288BAE4}" presName="sp" presStyleCnt="0"/>
      <dgm:spPr/>
    </dgm:pt>
    <dgm:pt modelId="{F652B41D-72FA-4C13-897C-3A157DF2D895}" type="pres">
      <dgm:prSet presAssocID="{24890685-345E-4AF9-B410-885830EDFC48}" presName="arrowAndChildren" presStyleCnt="0"/>
      <dgm:spPr/>
    </dgm:pt>
    <dgm:pt modelId="{312EC6B3-71BC-48F5-852B-B70CC92BCCC8}" type="pres">
      <dgm:prSet presAssocID="{24890685-345E-4AF9-B410-885830EDFC48}" presName="parentTextArrow" presStyleLbl="node1" presStyleIdx="0" presStyleCnt="2"/>
      <dgm:spPr/>
      <dgm:t>
        <a:bodyPr/>
        <a:lstStyle/>
        <a:p>
          <a:endParaRPr lang="ru-RU"/>
        </a:p>
      </dgm:t>
    </dgm:pt>
    <dgm:pt modelId="{86E37AC6-3884-4D71-A037-51571F1168FD}" type="pres">
      <dgm:prSet presAssocID="{24890685-345E-4AF9-B410-885830EDFC48}" presName="arrow" presStyleLbl="node1" presStyleIdx="1" presStyleCnt="2" custScaleX="100000" custLinFactNeighborX="-3587" custLinFactNeighborY="-4616"/>
      <dgm:spPr/>
      <dgm:t>
        <a:bodyPr/>
        <a:lstStyle/>
        <a:p>
          <a:endParaRPr lang="ru-RU"/>
        </a:p>
      </dgm:t>
    </dgm:pt>
    <dgm:pt modelId="{EBA07776-8284-4C7C-93A0-8F3C07EA1022}" type="pres">
      <dgm:prSet presAssocID="{24890685-345E-4AF9-B410-885830EDFC48}" presName="descendantArrow" presStyleCnt="0"/>
      <dgm:spPr/>
    </dgm:pt>
    <dgm:pt modelId="{CD2342E6-C525-4AA9-91FB-A63B8405EC5B}" type="pres">
      <dgm:prSet presAssocID="{C9A35EED-A01A-4145-B4A0-A2DC9E6CFC30}" presName="childTextArrow" presStyleLbl="fgAccFollowNode1" presStyleIdx="1" presStyleCnt="2" custLinFactNeighborX="-718" custLinFactNeighborY="71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D340ED9-2904-4779-84CD-2B61A3E9A4D6}" type="presOf" srcId="{24890685-345E-4AF9-B410-885830EDFC48}" destId="{86E37AC6-3884-4D71-A037-51571F1168FD}" srcOrd="1" destOrd="0" presId="urn:microsoft.com/office/officeart/2005/8/layout/process4"/>
    <dgm:cxn modelId="{668F06B5-6C4B-4D0F-B007-765F0C2249D9}" type="presOf" srcId="{1DA794FD-EEAA-48DF-BC55-40D8177B2C4F}" destId="{B9F21FFE-AE10-491D-91A2-7A2D2891553C}" srcOrd="0" destOrd="0" presId="urn:microsoft.com/office/officeart/2005/8/layout/process4"/>
    <dgm:cxn modelId="{56E386E7-7811-4049-AF94-D9309E83EEB5}" type="presOf" srcId="{821540ED-A0EC-41B4-860C-7D080CFE3128}" destId="{3BF15E10-32E9-4472-84C8-AB9F7BEEBD78}" srcOrd="1" destOrd="0" presId="urn:microsoft.com/office/officeart/2005/8/layout/process4"/>
    <dgm:cxn modelId="{14CA67B5-0967-4D93-BB09-E6C6F31569AF}" type="presOf" srcId="{EF8CE105-0AF3-481C-9D0C-09E010405373}" destId="{C126817F-06E5-4F8D-BA52-83264906024B}" srcOrd="0" destOrd="0" presId="urn:microsoft.com/office/officeart/2005/8/layout/process4"/>
    <dgm:cxn modelId="{2DB394DC-56D5-466F-AFA2-FF00A0AD8352}" type="presOf" srcId="{821540ED-A0EC-41B4-860C-7D080CFE3128}" destId="{B0A360DD-E6F6-4B1B-B0A3-E164D39BAC29}" srcOrd="0" destOrd="0" presId="urn:microsoft.com/office/officeart/2005/8/layout/process4"/>
    <dgm:cxn modelId="{42360AB7-B079-4DBC-8AD7-974147613825}" srcId="{24890685-345E-4AF9-B410-885830EDFC48}" destId="{C9A35EED-A01A-4145-B4A0-A2DC9E6CFC30}" srcOrd="0" destOrd="0" parTransId="{8C36587E-0DCF-443E-B484-7952F6414A05}" sibTransId="{2F7E0803-079C-4479-8B09-8D7FEC07602D}"/>
    <dgm:cxn modelId="{DB62A1F7-2C33-4B6D-8FAF-28FC1F0CC0B5}" srcId="{EF8CE105-0AF3-481C-9D0C-09E010405373}" destId="{24890685-345E-4AF9-B410-885830EDFC48}" srcOrd="0" destOrd="0" parTransId="{B62D0F14-77D3-44EE-961D-D13966703BE1}" sibTransId="{46E03A5E-7B1A-4C17-96D7-4EAA2288BAE4}"/>
    <dgm:cxn modelId="{80ECD7C6-D1D6-42BF-BD40-140F579FEAE7}" srcId="{EF8CE105-0AF3-481C-9D0C-09E010405373}" destId="{821540ED-A0EC-41B4-860C-7D080CFE3128}" srcOrd="1" destOrd="0" parTransId="{1CB26B0D-1C82-4EF0-BD3D-90C8856D7183}" sibTransId="{4A478537-BD4E-4564-A69C-72D844741ECA}"/>
    <dgm:cxn modelId="{58D7FEAC-D430-4446-87C8-D502F6811B41}" type="presOf" srcId="{C9A35EED-A01A-4145-B4A0-A2DC9E6CFC30}" destId="{CD2342E6-C525-4AA9-91FB-A63B8405EC5B}" srcOrd="0" destOrd="0" presId="urn:microsoft.com/office/officeart/2005/8/layout/process4"/>
    <dgm:cxn modelId="{0DC7CEBC-4CC7-4130-8C87-A5856EDAF3ED}" srcId="{821540ED-A0EC-41B4-860C-7D080CFE3128}" destId="{1DA794FD-EEAA-48DF-BC55-40D8177B2C4F}" srcOrd="0" destOrd="0" parTransId="{850F5863-2E49-4678-B071-12C2DEE4D371}" sibTransId="{71CA0463-59DB-40E6-BE35-66E6D8EB1F47}"/>
    <dgm:cxn modelId="{B14F29C0-4954-4C0F-9E4B-F5A5ED7F86FC}" type="presOf" srcId="{24890685-345E-4AF9-B410-885830EDFC48}" destId="{312EC6B3-71BC-48F5-852B-B70CC92BCCC8}" srcOrd="0" destOrd="0" presId="urn:microsoft.com/office/officeart/2005/8/layout/process4"/>
    <dgm:cxn modelId="{A8274A0B-B468-483F-A71F-D11666BE35C3}" type="presParOf" srcId="{C126817F-06E5-4F8D-BA52-83264906024B}" destId="{F688EB48-23AE-4EBC-AA3E-D96CF4CAD267}" srcOrd="0" destOrd="0" presId="urn:microsoft.com/office/officeart/2005/8/layout/process4"/>
    <dgm:cxn modelId="{8E11F7E8-C858-430D-B4B7-1AE3B38E3848}" type="presParOf" srcId="{F688EB48-23AE-4EBC-AA3E-D96CF4CAD267}" destId="{B0A360DD-E6F6-4B1B-B0A3-E164D39BAC29}" srcOrd="0" destOrd="0" presId="urn:microsoft.com/office/officeart/2005/8/layout/process4"/>
    <dgm:cxn modelId="{4C25C15F-8B3D-40A1-895C-9786109926B5}" type="presParOf" srcId="{F688EB48-23AE-4EBC-AA3E-D96CF4CAD267}" destId="{3BF15E10-32E9-4472-84C8-AB9F7BEEBD78}" srcOrd="1" destOrd="0" presId="urn:microsoft.com/office/officeart/2005/8/layout/process4"/>
    <dgm:cxn modelId="{46F3D32E-31B2-4D57-8BBD-E7024878D89D}" type="presParOf" srcId="{F688EB48-23AE-4EBC-AA3E-D96CF4CAD267}" destId="{B8DD99B7-49CD-42C1-9099-A79A3DFD2AE6}" srcOrd="2" destOrd="0" presId="urn:microsoft.com/office/officeart/2005/8/layout/process4"/>
    <dgm:cxn modelId="{80053377-7CC1-4F27-A852-F1382B2E3C45}" type="presParOf" srcId="{B8DD99B7-49CD-42C1-9099-A79A3DFD2AE6}" destId="{B9F21FFE-AE10-491D-91A2-7A2D2891553C}" srcOrd="0" destOrd="0" presId="urn:microsoft.com/office/officeart/2005/8/layout/process4"/>
    <dgm:cxn modelId="{E0849CDC-D043-47E3-B48A-DB38EF99FF92}" type="presParOf" srcId="{C126817F-06E5-4F8D-BA52-83264906024B}" destId="{2BEE04C6-AEF4-48C6-A33A-85515A46653A}" srcOrd="1" destOrd="0" presId="urn:microsoft.com/office/officeart/2005/8/layout/process4"/>
    <dgm:cxn modelId="{B989BC2C-76A6-4DB2-BE1D-25E14F696418}" type="presParOf" srcId="{C126817F-06E5-4F8D-BA52-83264906024B}" destId="{F652B41D-72FA-4C13-897C-3A157DF2D895}" srcOrd="2" destOrd="0" presId="urn:microsoft.com/office/officeart/2005/8/layout/process4"/>
    <dgm:cxn modelId="{8E659A68-15F8-4129-A3B9-5BD6B440D5A1}" type="presParOf" srcId="{F652B41D-72FA-4C13-897C-3A157DF2D895}" destId="{312EC6B3-71BC-48F5-852B-B70CC92BCCC8}" srcOrd="0" destOrd="0" presId="urn:microsoft.com/office/officeart/2005/8/layout/process4"/>
    <dgm:cxn modelId="{D82EA2D1-1853-4F11-8413-61A1E909CB0F}" type="presParOf" srcId="{F652B41D-72FA-4C13-897C-3A157DF2D895}" destId="{86E37AC6-3884-4D71-A037-51571F1168FD}" srcOrd="1" destOrd="0" presId="urn:microsoft.com/office/officeart/2005/8/layout/process4"/>
    <dgm:cxn modelId="{90B472CF-FF94-405B-BE8F-D4065277CBEE}" type="presParOf" srcId="{F652B41D-72FA-4C13-897C-3A157DF2D895}" destId="{EBA07776-8284-4C7C-93A0-8F3C07EA1022}" srcOrd="2" destOrd="0" presId="urn:microsoft.com/office/officeart/2005/8/layout/process4"/>
    <dgm:cxn modelId="{7C3B5FA5-97A5-48F7-BA44-3EAFEB8A736C}" type="presParOf" srcId="{EBA07776-8284-4C7C-93A0-8F3C07EA1022}" destId="{CD2342E6-C525-4AA9-91FB-A63B8405EC5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32585D-B4B5-462B-8229-7FF6AA466C88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45F3190-4D13-4749-BEF0-88CB5C57A11B}" type="pres">
      <dgm:prSet presAssocID="{7D32585D-B4B5-462B-8229-7FF6AA466C8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D47D8340-0012-4749-A677-6E5480D6792D}" type="presOf" srcId="{7D32585D-B4B5-462B-8229-7FF6AA466C88}" destId="{F45F3190-4D13-4749-BEF0-88CB5C57A11B}" srcOrd="0" destOrd="0" presId="urn:microsoft.com/office/officeart/2008/layout/HorizontalMultiLevelHierarchy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D32585D-B4B5-462B-8229-7FF6AA466C88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45F3190-4D13-4749-BEF0-88CB5C57A11B}" type="pres">
      <dgm:prSet presAssocID="{7D32585D-B4B5-462B-8229-7FF6AA466C8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8B9D358-BDD8-4FD7-ABB7-B887A20DD9EF}" type="presOf" srcId="{7D32585D-B4B5-462B-8229-7FF6AA466C88}" destId="{F45F3190-4D13-4749-BEF0-88CB5C57A11B}" srcOrd="0" destOrd="0" presId="urn:microsoft.com/office/officeart/2008/layout/HorizontalMultiLevelHierarchy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F708732-B242-4548-923B-8B2EB9141322}" type="doc">
      <dgm:prSet loTypeId="urn:microsoft.com/office/officeart/2005/8/layout/hList2#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06BB34-91E4-4B8A-93A6-511D8553639E}">
      <dgm:prSet phldrT="[Текст]"/>
      <dgm:spPr/>
      <dgm:t>
        <a:bodyPr/>
        <a:lstStyle/>
        <a:p>
          <a:endParaRPr lang="ru-RU" dirty="0"/>
        </a:p>
      </dgm:t>
    </dgm:pt>
    <dgm:pt modelId="{44AFBE00-6547-4BB7-937F-08927CBAF900}" type="parTrans" cxnId="{97CE6EDC-7D13-4FE7-B2E0-750FA9056D1E}">
      <dgm:prSet/>
      <dgm:spPr/>
      <dgm:t>
        <a:bodyPr/>
        <a:lstStyle/>
        <a:p>
          <a:endParaRPr lang="ru-RU"/>
        </a:p>
      </dgm:t>
    </dgm:pt>
    <dgm:pt modelId="{DC2DE076-894F-406A-BB79-49674ED110F3}" type="sibTrans" cxnId="{97CE6EDC-7D13-4FE7-B2E0-750FA9056D1E}">
      <dgm:prSet/>
      <dgm:spPr/>
      <dgm:t>
        <a:bodyPr/>
        <a:lstStyle/>
        <a:p>
          <a:endParaRPr lang="ru-RU"/>
        </a:p>
      </dgm:t>
    </dgm:pt>
    <dgm:pt modelId="{014D0C98-3719-4722-BCCF-2A31DF51E278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6 101,5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kk-KZ" sz="900" noProof="0" dirty="0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br>
            <a:rPr lang="kk-KZ" sz="900" noProof="0" dirty="0">
              <a:solidFill>
                <a:schemeClr val="bg1"/>
              </a:solidFill>
              <a:latin typeface="Book Antiqua" panose="02040602050305030304" pitchFamily="18" charset="0"/>
            </a:rPr>
          </a:br>
          <a:r>
            <a:rPr lang="kk-KZ" sz="900" noProof="0" dirty="0">
              <a:solidFill>
                <a:schemeClr val="bg1"/>
              </a:solidFill>
              <a:latin typeface="Book Antiqua" panose="02040602050305030304" pitchFamily="18" charset="0"/>
            </a:rPr>
            <a:t>әлеуметтік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қамсыздандыру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20627073-4326-4DF1-813E-5A1828040627}" type="parTrans" cxnId="{A3913BEF-1A61-4C4E-81C3-A7AFB77C6ECF}">
      <dgm:prSet/>
      <dgm:spPr/>
      <dgm:t>
        <a:bodyPr/>
        <a:lstStyle/>
        <a:p>
          <a:endParaRPr lang="ru-RU"/>
        </a:p>
      </dgm:t>
    </dgm:pt>
    <dgm:pt modelId="{9DF9BF92-66EE-438E-AA4F-4CE149225AB6}" type="sibTrans" cxnId="{A3913BEF-1A61-4C4E-81C3-A7AFB77C6ECF}">
      <dgm:prSet/>
      <dgm:spPr/>
      <dgm:t>
        <a:bodyPr/>
        <a:lstStyle/>
        <a:p>
          <a:endParaRPr lang="ru-RU"/>
        </a:p>
      </dgm:t>
    </dgm:pt>
    <dgm:pt modelId="{0EBF8BA3-5EBD-4720-99C0-61741455C4BB}">
      <dgm:prSet phldrT="[Текст]"/>
      <dgm:spPr/>
      <dgm:t>
        <a:bodyPr/>
        <a:lstStyle/>
        <a:p>
          <a:endParaRPr lang="ru-RU" dirty="0"/>
        </a:p>
      </dgm:t>
    </dgm:pt>
    <dgm:pt modelId="{4DC2157D-DC2C-414B-A446-155E1B09CC73}" type="parTrans" cxnId="{E7CA19CA-B281-45FC-9625-A010023DEAA7}">
      <dgm:prSet/>
      <dgm:spPr/>
      <dgm:t>
        <a:bodyPr/>
        <a:lstStyle/>
        <a:p>
          <a:endParaRPr lang="ru-RU"/>
        </a:p>
      </dgm:t>
    </dgm:pt>
    <dgm:pt modelId="{F85B1FF6-5A62-4181-BB42-BF7F76C08663}" type="sibTrans" cxnId="{E7CA19CA-B281-45FC-9625-A010023DEAA7}">
      <dgm:prSet/>
      <dgm:spPr/>
      <dgm:t>
        <a:bodyPr/>
        <a:lstStyle/>
        <a:p>
          <a:endParaRPr lang="ru-RU"/>
        </a:p>
      </dgm:t>
    </dgm:pt>
    <dgm:pt modelId="{7C3752B6-6CAA-4E4A-BBDF-159F61E8C31F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6 646,5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тенге </a:t>
          </a:r>
          <a:r>
            <a:rPr lang="kk-KZ" sz="900" noProof="0" dirty="0">
              <a:solidFill>
                <a:schemeClr val="bg1"/>
              </a:solidFill>
              <a:latin typeface="Book Antiqua" panose="02040602050305030304" pitchFamily="18" charset="0"/>
            </a:rPr>
            <a:t>халықтың денсаулығын қорғау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3DAFF923-0D04-4A58-BA70-D3920701851B}" type="parTrans" cxnId="{60802C0F-5397-4706-AB89-6E366BB93A50}">
      <dgm:prSet/>
      <dgm:spPr/>
      <dgm:t>
        <a:bodyPr/>
        <a:lstStyle/>
        <a:p>
          <a:endParaRPr lang="ru-RU"/>
        </a:p>
      </dgm:t>
    </dgm:pt>
    <dgm:pt modelId="{8C3C864B-0177-42B3-A167-0C2C669E9C08}" type="sibTrans" cxnId="{60802C0F-5397-4706-AB89-6E366BB93A50}">
      <dgm:prSet/>
      <dgm:spPr/>
      <dgm:t>
        <a:bodyPr/>
        <a:lstStyle/>
        <a:p>
          <a:endParaRPr lang="ru-RU"/>
        </a:p>
      </dgm:t>
    </dgm:pt>
    <dgm:pt modelId="{94354A4D-A3A1-465A-A978-014A8CBE0140}">
      <dgm:prSet phldrT="[Текст]"/>
      <dgm:spPr/>
      <dgm:t>
        <a:bodyPr/>
        <a:lstStyle/>
        <a:p>
          <a:endParaRPr lang="ru-RU" dirty="0"/>
        </a:p>
      </dgm:t>
    </dgm:pt>
    <dgm:pt modelId="{D0166395-3BF0-434F-AADE-B60FB6D2C9D5}" type="parTrans" cxnId="{8180FCA1-AE4F-40A1-89BA-FDC8ED3957E8}">
      <dgm:prSet/>
      <dgm:spPr/>
      <dgm:t>
        <a:bodyPr/>
        <a:lstStyle/>
        <a:p>
          <a:endParaRPr lang="ru-RU"/>
        </a:p>
      </dgm:t>
    </dgm:pt>
    <dgm:pt modelId="{0628D7F8-2FF8-4BA8-AD6A-F332D12702F0}" type="sibTrans" cxnId="{8180FCA1-AE4F-40A1-89BA-FDC8ED3957E8}">
      <dgm:prSet/>
      <dgm:spPr/>
      <dgm:t>
        <a:bodyPr/>
        <a:lstStyle/>
        <a:p>
          <a:endParaRPr lang="ru-RU"/>
        </a:p>
      </dgm:t>
    </dgm:pt>
    <dgm:pt modelId="{A2D37F9C-0B9A-4179-88CD-636145ED53D1}">
      <dgm:prSet phldrT="[Текст]" custT="1"/>
      <dgm:spPr/>
      <dgm:t>
        <a:bodyPr anchor="ctr"/>
        <a:lstStyle/>
        <a:p>
          <a:pPr algn="ctr">
            <a:lnSpc>
              <a:spcPct val="100000"/>
            </a:lnSpc>
            <a:spcAft>
              <a:spcPts val="0"/>
            </a:spcAft>
          </a:pPr>
          <a:endParaRPr lang="ru-RU" sz="1200" dirty="0">
            <a:latin typeface="Book Antiqua" panose="02040602050305030304" pitchFamily="18" charset="0"/>
          </a:endParaRPr>
        </a:p>
      </dgm:t>
    </dgm:pt>
    <dgm:pt modelId="{892702CB-8A09-40A6-B923-A3DEDA4D90EB}" type="parTrans" cxnId="{22A9D804-92A2-4055-A501-8485D57298F5}">
      <dgm:prSet/>
      <dgm:spPr/>
      <dgm:t>
        <a:bodyPr/>
        <a:lstStyle/>
        <a:p>
          <a:endParaRPr lang="ru-RU"/>
        </a:p>
      </dgm:t>
    </dgm:pt>
    <dgm:pt modelId="{FF9B0AC2-E336-4DF2-8B9B-7ACD83A85E53}" type="sibTrans" cxnId="{22A9D804-92A2-4055-A501-8485D57298F5}">
      <dgm:prSet/>
      <dgm:spPr/>
      <dgm:t>
        <a:bodyPr/>
        <a:lstStyle/>
        <a:p>
          <a:endParaRPr lang="ru-RU"/>
        </a:p>
      </dgm:t>
    </dgm:pt>
    <dgm:pt modelId="{DC1C0F8E-A279-4781-91A3-333711C993EC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10 038,1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мәдениет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64D8D819-61C3-456F-890B-6859360E1E88}" type="parTrans" cxnId="{3F20E60B-4B21-42F5-968D-5BDD034A89E4}">
      <dgm:prSet/>
      <dgm:spPr/>
      <dgm:t>
        <a:bodyPr/>
        <a:lstStyle/>
        <a:p>
          <a:endParaRPr lang="ru-RU"/>
        </a:p>
      </dgm:t>
    </dgm:pt>
    <dgm:pt modelId="{9D4D007B-16D4-404D-93FE-80E575F7F4F5}" type="sibTrans" cxnId="{3F20E60B-4B21-42F5-968D-5BDD034A89E4}">
      <dgm:prSet/>
      <dgm:spPr/>
      <dgm:t>
        <a:bodyPr/>
        <a:lstStyle/>
        <a:p>
          <a:endParaRPr lang="ru-RU"/>
        </a:p>
      </dgm:t>
    </dgm:pt>
    <dgm:pt modelId="{983F408E-987E-4436-8D98-A771968C9817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10 200,8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              спорт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F4EFB13F-5B52-4C0F-B76E-F56A12D0FD5F}" type="parTrans" cxnId="{3AE97382-A6F0-4C5F-82CD-7AF75E60F592}">
      <dgm:prSet/>
      <dgm:spPr/>
      <dgm:t>
        <a:bodyPr/>
        <a:lstStyle/>
        <a:p>
          <a:endParaRPr lang="ru-RU"/>
        </a:p>
      </dgm:t>
    </dgm:pt>
    <dgm:pt modelId="{1407C97C-600B-4931-BE9A-2A1AAEA898FF}" type="sibTrans" cxnId="{3AE97382-A6F0-4C5F-82CD-7AF75E60F592}">
      <dgm:prSet/>
      <dgm:spPr/>
      <dgm:t>
        <a:bodyPr/>
        <a:lstStyle/>
        <a:p>
          <a:endParaRPr lang="ru-RU"/>
        </a:p>
      </dgm:t>
    </dgm:pt>
    <dgm:pt modelId="{DC25CBCF-BB27-41A1-BCBF-F8F57785B0CA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20 202,4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техникалық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кәсіптік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, орта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білімнен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кейінгі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білім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беру</a:t>
          </a:r>
        </a:p>
      </dgm:t>
    </dgm:pt>
    <dgm:pt modelId="{8772CEAE-48D2-4E68-8697-5C8B76C6E74B}" type="parTrans" cxnId="{66A8032A-722A-4D5A-9B3B-2C2474093926}">
      <dgm:prSet/>
      <dgm:spPr/>
      <dgm:t>
        <a:bodyPr/>
        <a:lstStyle/>
        <a:p>
          <a:endParaRPr lang="ru-RU"/>
        </a:p>
      </dgm:t>
    </dgm:pt>
    <dgm:pt modelId="{0406DEB7-2BE9-4B0E-9856-6162EF031501}" type="sibTrans" cxnId="{66A8032A-722A-4D5A-9B3B-2C2474093926}">
      <dgm:prSet/>
      <dgm:spPr/>
      <dgm:t>
        <a:bodyPr/>
        <a:lstStyle/>
        <a:p>
          <a:endParaRPr lang="ru-RU"/>
        </a:p>
      </dgm:t>
    </dgm:pt>
    <dgm:pt modelId="{F7430F3A-E8D0-40FA-AAC0-5A224FDB04CA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44 267,2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тенге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B4C15D9C-0F17-4144-8F68-C016BC682664}" type="parTrans" cxnId="{CB421C9B-42DB-4735-AB03-098D1AD9F3E5}">
      <dgm:prSet/>
      <dgm:spPr/>
      <dgm:t>
        <a:bodyPr/>
        <a:lstStyle/>
        <a:p>
          <a:endParaRPr lang="ru-RU"/>
        </a:p>
      </dgm:t>
    </dgm:pt>
    <dgm:pt modelId="{2BBFB0C6-2A1F-4E7E-AFD7-AF245275BAA0}" type="sibTrans" cxnId="{CB421C9B-42DB-4735-AB03-098D1AD9F3E5}">
      <dgm:prSet/>
      <dgm:spPr/>
      <dgm:t>
        <a:bodyPr/>
        <a:lstStyle/>
        <a:p>
          <a:endParaRPr lang="ru-RU"/>
        </a:p>
      </dgm:t>
    </dgm:pt>
    <dgm:pt modelId="{0E085F26-CAAF-42DD-93F3-0CAF27803AB1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22D52ABA-7880-4874-8ED2-054A6F08CDE4}" type="parTrans" cxnId="{CEE2A2DB-BB67-48B2-ADD3-5BE9644FC79E}">
      <dgm:prSet/>
      <dgm:spPr/>
      <dgm:t>
        <a:bodyPr/>
        <a:lstStyle/>
        <a:p>
          <a:endParaRPr lang="ru-RU"/>
        </a:p>
      </dgm:t>
    </dgm:pt>
    <dgm:pt modelId="{DA37E145-F33B-4E40-9946-D3E090C13CEC}" type="sibTrans" cxnId="{CEE2A2DB-BB67-48B2-ADD3-5BE9644FC79E}">
      <dgm:prSet/>
      <dgm:spPr/>
      <dgm:t>
        <a:bodyPr/>
        <a:lstStyle/>
        <a:p>
          <a:endParaRPr lang="ru-RU"/>
        </a:p>
      </dgm:t>
    </dgm:pt>
    <dgm:pt modelId="{99C82BF9-D58C-4356-A650-37633EBCC1C3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5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930,3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мәдениет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, спорт, туризм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ақпараттвқ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кеңістікті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ұйымдастыру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бойынша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өзге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де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қызметтер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5F2F482C-8F2B-4CD4-AACB-03B188322DC7}" type="parTrans" cxnId="{DA985BF9-8E55-4EB4-A6B3-750DCB2AEFA3}">
      <dgm:prSet/>
      <dgm:spPr/>
      <dgm:t>
        <a:bodyPr/>
        <a:lstStyle/>
        <a:p>
          <a:endParaRPr lang="ru-RU"/>
        </a:p>
      </dgm:t>
    </dgm:pt>
    <dgm:pt modelId="{5444770A-31A1-4F80-8F3B-AFC432F83F31}" type="sibTrans" cxnId="{DA985BF9-8E55-4EB4-A6B3-750DCB2AEFA3}">
      <dgm:prSet/>
      <dgm:spPr/>
      <dgm:t>
        <a:bodyPr/>
        <a:lstStyle/>
        <a:p>
          <a:endParaRPr lang="ru-RU"/>
        </a:p>
      </dgm:t>
    </dgm:pt>
    <dgm:pt modelId="{535522EC-DB01-4D2C-8558-92CF1F86CFC8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9 592,0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теңге әлеуметтік көмек пен әлеуметтік қамтамасыз ету салаларындағы өзге де қызметтер</a:t>
          </a:r>
          <a:endParaRPr lang="kk-KZ" sz="900" noProof="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DB75C054-ED66-49AF-9FAE-5538E871E98D}" type="parTrans" cxnId="{627DA73C-8F8B-40F8-8223-DDFE399CD679}">
      <dgm:prSet/>
      <dgm:spPr/>
      <dgm:t>
        <a:bodyPr/>
        <a:lstStyle/>
        <a:p>
          <a:endParaRPr lang="ru-RU"/>
        </a:p>
      </dgm:t>
    </dgm:pt>
    <dgm:pt modelId="{BCEEBA70-8D9A-4937-9FF7-50B3D4FC894B}" type="sibTrans" cxnId="{627DA73C-8F8B-40F8-8223-DDFE399CD679}">
      <dgm:prSet/>
      <dgm:spPr/>
      <dgm:t>
        <a:bodyPr/>
        <a:lstStyle/>
        <a:p>
          <a:endParaRPr lang="ru-RU"/>
        </a:p>
      </dgm:t>
    </dgm:pt>
    <dgm:pt modelId="{E4C57779-C1E9-48F9-81B4-F3D8FD07B21A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DB29534C-E64C-4397-BC2B-F3A71E343A86}" type="parTrans" cxnId="{AF592CC1-DCF3-4480-B1C5-825CE7B5F87D}">
      <dgm:prSet/>
      <dgm:spPr/>
      <dgm:t>
        <a:bodyPr/>
        <a:lstStyle/>
        <a:p>
          <a:endParaRPr lang="ru-RU"/>
        </a:p>
      </dgm:t>
    </dgm:pt>
    <dgm:pt modelId="{BBF62FCA-80D1-4901-85E7-7FC669D8EADC}" type="sibTrans" cxnId="{AF592CC1-DCF3-4480-B1C5-825CE7B5F87D}">
      <dgm:prSet/>
      <dgm:spPr/>
      <dgm:t>
        <a:bodyPr/>
        <a:lstStyle/>
        <a:p>
          <a:endParaRPr lang="ru-RU"/>
        </a:p>
      </dgm:t>
    </dgm:pt>
    <dgm:pt modelId="{EEB6259C-3354-495D-962C-15EC7C96ED71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5 144,1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 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ақпараттық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кеңістік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C2212BCE-DBFB-4197-93C3-62F92CFCC842}" type="sibTrans" cxnId="{BCF90BC1-84F6-4C4F-8D94-4D5B6DC434A8}">
      <dgm:prSet/>
      <dgm:spPr/>
      <dgm:t>
        <a:bodyPr/>
        <a:lstStyle/>
        <a:p>
          <a:endParaRPr lang="ru-RU"/>
        </a:p>
      </dgm:t>
    </dgm:pt>
    <dgm:pt modelId="{5F4D73F9-5A8F-4B43-9ACE-146D474066D0}" type="parTrans" cxnId="{BCF90BC1-84F6-4C4F-8D94-4D5B6DC434A8}">
      <dgm:prSet/>
      <dgm:spPr/>
      <dgm:t>
        <a:bodyPr/>
        <a:lstStyle/>
        <a:p>
          <a:endParaRPr lang="ru-RU"/>
        </a:p>
      </dgm:t>
    </dgm:pt>
    <dgm:pt modelId="{64924DB0-7A50-4CE6-B1AA-086C05BE600D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noProof="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4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628,8 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млн.тенге </a:t>
          </a:r>
          <a:r>
            <a:rPr lang="kk-KZ" sz="900" noProof="0" dirty="0">
              <a:solidFill>
                <a:schemeClr val="bg1"/>
              </a:solidFill>
              <a:latin typeface="Book Antiqua" panose="02040602050305030304" pitchFamily="18" charset="0"/>
            </a:rPr>
            <a:t>денсаулық сақтау саласындағы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өзге де </a:t>
          </a:r>
          <a:r>
            <a:rPr lang="kk-KZ" sz="900" noProof="0" dirty="0">
              <a:solidFill>
                <a:schemeClr val="bg1"/>
              </a:solidFill>
              <a:latin typeface="Book Antiqua" panose="02040602050305030304" pitchFamily="18" charset="0"/>
            </a:rPr>
            <a:t>қызметтер</a:t>
          </a:r>
        </a:p>
      </dgm:t>
    </dgm:pt>
    <dgm:pt modelId="{7E49FED3-7788-4677-9278-694A46B1E0B2}" type="parTrans" cxnId="{FCF0B400-61EB-4E04-A51D-CAB12834DD19}">
      <dgm:prSet/>
      <dgm:spPr/>
      <dgm:t>
        <a:bodyPr/>
        <a:lstStyle/>
        <a:p>
          <a:endParaRPr lang="ru-RU"/>
        </a:p>
      </dgm:t>
    </dgm:pt>
    <dgm:pt modelId="{A2A354A2-20E4-44A5-8FB8-3DA7EC2C0D6F}" type="sibTrans" cxnId="{FCF0B400-61EB-4E04-A51D-CAB12834DD19}">
      <dgm:prSet/>
      <dgm:spPr/>
      <dgm:t>
        <a:bodyPr/>
        <a:lstStyle/>
        <a:p>
          <a:endParaRPr lang="ru-RU"/>
        </a:p>
      </dgm:t>
    </dgm:pt>
    <dgm:pt modelId="{A0F32738-4E67-464C-82D3-4A808053BB46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11 701,8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                             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білім беру саласындағы өзге де қызметтер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ABF7A129-5E28-4EBC-8770-E51D1C3E3CE4}" type="parTrans" cxnId="{3D19B13C-0F28-4CFD-B176-8826EA2596CD}">
      <dgm:prSet/>
      <dgm:spPr/>
      <dgm:t>
        <a:bodyPr/>
        <a:lstStyle/>
        <a:p>
          <a:endParaRPr lang="ru-RU"/>
        </a:p>
      </dgm:t>
    </dgm:pt>
    <dgm:pt modelId="{EA0AD697-0381-4675-81EE-0FD8D65D2FC6}" type="sibTrans" cxnId="{3D19B13C-0F28-4CFD-B176-8826EA2596CD}">
      <dgm:prSet/>
      <dgm:spPr/>
      <dgm:t>
        <a:bodyPr/>
        <a:lstStyle/>
        <a:p>
          <a:endParaRPr lang="ru-RU"/>
        </a:p>
      </dgm:t>
    </dgm:pt>
    <dgm:pt modelId="{ABCD2650-A599-4CE6-8B50-863D23044C1D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183 073,7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/>
          </a:r>
          <a:b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</a:b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бастауыш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,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негізгі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орта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жалпы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орта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білім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беру</a:t>
          </a:r>
        </a:p>
      </dgm:t>
    </dgm:pt>
    <dgm:pt modelId="{17C0F2CE-A19D-4ABA-9D57-21B9CECD6A57}" type="sibTrans" cxnId="{ACADC0C7-62D0-4B8A-A9C4-28B0F823D847}">
      <dgm:prSet/>
      <dgm:spPr/>
      <dgm:t>
        <a:bodyPr/>
        <a:lstStyle/>
        <a:p>
          <a:endParaRPr lang="ru-RU"/>
        </a:p>
      </dgm:t>
    </dgm:pt>
    <dgm:pt modelId="{8655EC04-4506-4C5E-8E30-4B7D1B9B0076}" type="parTrans" cxnId="{ACADC0C7-62D0-4B8A-A9C4-28B0F823D847}">
      <dgm:prSet/>
      <dgm:spPr/>
      <dgm:t>
        <a:bodyPr/>
        <a:lstStyle/>
        <a:p>
          <a:endParaRPr lang="ru-RU"/>
        </a:p>
      </dgm:t>
    </dgm:pt>
    <dgm:pt modelId="{8472EC71-90D9-4539-9F97-59069BBBA2F7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2 445,3 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теңге                     ж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оғары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жоғары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оқу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орнынан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кейін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б</a:t>
          </a:r>
          <a:r>
            <a:rPr lang="en-US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i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л</a:t>
          </a:r>
          <a:r>
            <a:rPr lang="en-US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i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 беру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EA1357D8-BF38-44BC-A069-4DD82FE18B88}" type="parTrans" cxnId="{E0ABA9DF-375D-444E-B294-63273D75EB20}">
      <dgm:prSet/>
      <dgm:spPr/>
      <dgm:t>
        <a:bodyPr/>
        <a:lstStyle/>
        <a:p>
          <a:endParaRPr lang="ru-RU"/>
        </a:p>
      </dgm:t>
    </dgm:pt>
    <dgm:pt modelId="{2D0EB61D-2CD8-40CF-AC25-D10038E61425}" type="sibTrans" cxnId="{E0ABA9DF-375D-444E-B294-63273D75EB20}">
      <dgm:prSet/>
      <dgm:spPr/>
      <dgm:t>
        <a:bodyPr/>
        <a:lstStyle/>
        <a:p>
          <a:endParaRPr lang="ru-RU"/>
        </a:p>
      </dgm:t>
    </dgm:pt>
    <dgm:pt modelId="{D8DB2AC3-804B-452A-8869-323F66C24D44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25 550,8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лн</a:t>
          </a:r>
          <a:r>
            <a:rPr lang="kk-KZ" sz="900" noProof="0" dirty="0">
              <a:solidFill>
                <a:schemeClr val="bg1"/>
              </a:solidFill>
              <a:latin typeface="Book Antiqua" panose="02040602050305030304" pitchFamily="18" charset="0"/>
            </a:rPr>
            <a:t>. теңге әлеуметтік көмек</a:t>
          </a:r>
        </a:p>
      </dgm:t>
    </dgm:pt>
    <dgm:pt modelId="{D73D41F0-4293-4B7B-83F4-D052E94FDC69}" type="parTrans" cxnId="{579A1B64-0DB0-41A9-8C67-784BEB911CA5}">
      <dgm:prSet/>
      <dgm:spPr/>
      <dgm:t>
        <a:bodyPr/>
        <a:lstStyle/>
        <a:p>
          <a:endParaRPr lang="ru-RU"/>
        </a:p>
      </dgm:t>
    </dgm:pt>
    <dgm:pt modelId="{FF436E0B-B5E9-40B6-A90A-86F777685F2D}" type="sibTrans" cxnId="{579A1B64-0DB0-41A9-8C67-784BEB911CA5}">
      <dgm:prSet/>
      <dgm:spPr/>
      <dgm:t>
        <a:bodyPr/>
        <a:lstStyle/>
        <a:p>
          <a:endParaRPr lang="ru-RU"/>
        </a:p>
      </dgm:t>
    </dgm:pt>
    <dgm:pt modelId="{963EC3FA-A025-4BF6-B35F-859B0FE1E800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451,2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теңге емханалар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0899B533-794A-4316-BE0A-B7BBF4FEAE91}" type="parTrans" cxnId="{2C8D1F5D-2A61-4E93-A345-D79B383E1C2A}">
      <dgm:prSet/>
      <dgm:spPr/>
      <dgm:t>
        <a:bodyPr/>
        <a:lstStyle/>
        <a:p>
          <a:endParaRPr lang="ru-RU"/>
        </a:p>
      </dgm:t>
    </dgm:pt>
    <dgm:pt modelId="{C3326EBE-F099-4182-8786-811F1A32AE95}" type="sibTrans" cxnId="{2C8D1F5D-2A61-4E93-A345-D79B383E1C2A}">
      <dgm:prSet/>
      <dgm:spPr/>
      <dgm:t>
        <a:bodyPr/>
        <a:lstStyle/>
        <a:p>
          <a:endParaRPr lang="ru-RU"/>
        </a:p>
      </dgm:t>
    </dgm:pt>
    <dgm:pt modelId="{793BA489-B442-402E-8D9C-DCF6F4BFC6C0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250,2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теңге медициналық көмектің басқа түрлері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E6A77AE3-3DE0-4D6C-BBBE-3DA977BF469A}" type="parTrans" cxnId="{6D37AE24-15EF-4906-A4BA-8B96317983D2}">
      <dgm:prSet/>
      <dgm:spPr/>
      <dgm:t>
        <a:bodyPr/>
        <a:lstStyle/>
        <a:p>
          <a:endParaRPr lang="ru-RU"/>
        </a:p>
      </dgm:t>
    </dgm:pt>
    <dgm:pt modelId="{590958F9-C0DB-42C9-BE6A-D8887B978857}" type="sibTrans" cxnId="{6D37AE24-15EF-4906-A4BA-8B96317983D2}">
      <dgm:prSet/>
      <dgm:spPr/>
      <dgm:t>
        <a:bodyPr/>
        <a:lstStyle/>
        <a:p>
          <a:endParaRPr lang="ru-RU"/>
        </a:p>
      </dgm:t>
    </dgm:pt>
    <dgm:pt modelId="{AE52A5A5-02E8-4AC5-A311-C7CEAE882F60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мектепке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дей</a:t>
          </a:r>
          <a:r>
            <a:rPr lang="en-US" sz="900" dirty="0">
              <a:solidFill>
                <a:schemeClr val="bg1"/>
              </a:solidFill>
              <a:latin typeface="Book Antiqua" panose="02040602050305030304" pitchFamily="18" charset="0"/>
            </a:rPr>
            <a:t>i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нг</a:t>
          </a:r>
          <a:r>
            <a:rPr lang="en-US" sz="900" dirty="0">
              <a:solidFill>
                <a:schemeClr val="bg1"/>
              </a:solidFill>
              <a:latin typeface="Book Antiqua" panose="02040602050305030304" pitchFamily="18" charset="0"/>
            </a:rPr>
            <a:t>i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тәрбие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           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72D0C39D-4F6C-41C9-A038-9EF8EFC94496}" type="parTrans" cxnId="{17531E24-15B3-4ED9-A176-FD4FD08CEBD5}">
      <dgm:prSet/>
      <dgm:spPr/>
      <dgm:t>
        <a:bodyPr/>
        <a:lstStyle/>
        <a:p>
          <a:endParaRPr lang="ru-RU"/>
        </a:p>
      </dgm:t>
    </dgm:pt>
    <dgm:pt modelId="{98D89A4B-CAB8-4724-B7B0-383A946DEDB3}" type="sibTrans" cxnId="{17531E24-15B3-4ED9-A176-FD4FD08CEBD5}">
      <dgm:prSet/>
      <dgm:spPr/>
      <dgm:t>
        <a:bodyPr/>
        <a:lstStyle/>
        <a:p>
          <a:endParaRPr lang="ru-RU"/>
        </a:p>
      </dgm:t>
    </dgm:pt>
    <dgm:pt modelId="{B3D97234-0C4F-415E-9268-241A52652CD2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2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752,2 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теңге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мамандандырылған медициналық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көмек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4CEFF64F-69C6-4816-84CC-EC5B4FDC74A8}" type="parTrans" cxnId="{DF9D052A-1FE6-45C4-9B33-8D829553696E}">
      <dgm:prSet/>
      <dgm:spPr/>
      <dgm:t>
        <a:bodyPr/>
        <a:lstStyle/>
        <a:p>
          <a:endParaRPr lang="ru-RU"/>
        </a:p>
      </dgm:t>
    </dgm:pt>
    <dgm:pt modelId="{4FC40562-B7E8-4B10-9C03-ADBFFFB814CC}" type="sibTrans" cxnId="{DF9D052A-1FE6-45C4-9B33-8D829553696E}">
      <dgm:prSet/>
      <dgm:spPr/>
      <dgm:t>
        <a:bodyPr/>
        <a:lstStyle/>
        <a:p>
          <a:endParaRPr lang="ru-RU"/>
        </a:p>
      </dgm:t>
    </dgm:pt>
    <dgm:pt modelId="{121472FC-DDA0-4BC0-A046-286AFF2A6F80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1 229,1  млн. теңге               туризм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A4B7ED3A-3EDD-4B6C-9DBF-247992C6E3ED}" type="parTrans" cxnId="{CECA576E-2661-4E8B-99F3-44344A1B5FBD}">
      <dgm:prSet/>
      <dgm:spPr/>
      <dgm:t>
        <a:bodyPr/>
        <a:lstStyle/>
        <a:p>
          <a:endParaRPr lang="ru-RU"/>
        </a:p>
      </dgm:t>
    </dgm:pt>
    <dgm:pt modelId="{5E9C1913-4CB0-4205-B42E-552E1821EAE3}" type="sibTrans" cxnId="{CECA576E-2661-4E8B-99F3-44344A1B5FBD}">
      <dgm:prSet/>
      <dgm:spPr/>
      <dgm:t>
        <a:bodyPr/>
        <a:lstStyle/>
        <a:p>
          <a:endParaRPr lang="ru-RU"/>
        </a:p>
      </dgm:t>
    </dgm:pt>
    <dgm:pt modelId="{4FC9D953-DA73-4825-9EBD-464155A46AB0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59,0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теңге                    м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амандарды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қайта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даярлау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біліктіліктерін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арттыру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663FB883-EAE8-4230-A727-333A2BDC2ABB}" type="parTrans" cxnId="{60C92930-2153-4D83-B000-0F78DC30E247}">
      <dgm:prSet/>
      <dgm:spPr/>
      <dgm:t>
        <a:bodyPr/>
        <a:lstStyle/>
        <a:p>
          <a:endParaRPr lang="ru-RU"/>
        </a:p>
      </dgm:t>
    </dgm:pt>
    <dgm:pt modelId="{BBE93B19-700C-46BD-8A88-9C234CD69BE0}" type="sibTrans" cxnId="{60C92930-2153-4D83-B000-0F78DC30E247}">
      <dgm:prSet/>
      <dgm:spPr/>
      <dgm:t>
        <a:bodyPr/>
        <a:lstStyle/>
        <a:p>
          <a:endParaRPr lang="ru-RU"/>
        </a:p>
      </dgm:t>
    </dgm:pt>
    <dgm:pt modelId="{D4387D0C-07F0-42FE-B112-4FB9DC712FCA}" type="pres">
      <dgm:prSet presAssocID="{5F708732-B242-4548-923B-8B2EB9141322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4FDF6BE-10D7-4A75-99A6-50A6EF34598C}" type="pres">
      <dgm:prSet presAssocID="{1706BB34-91E4-4B8A-93A6-511D8553639E}" presName="compositeNode" presStyleCnt="0">
        <dgm:presLayoutVars>
          <dgm:bulletEnabled val="1"/>
        </dgm:presLayoutVars>
      </dgm:prSet>
      <dgm:spPr/>
    </dgm:pt>
    <dgm:pt modelId="{7A9733A1-BFA9-4652-807D-9E226CE54495}" type="pres">
      <dgm:prSet presAssocID="{1706BB34-91E4-4B8A-93A6-511D8553639E}" presName="image" presStyleLbl="fgImgPlace1" presStyleIdx="0" presStyleCnt="4" custScaleX="113316" custScaleY="103052" custLinFactNeighborX="28247" custLinFactNeighborY="10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98592B5-58D9-41D3-AFA2-1D779A82D771}" type="pres">
      <dgm:prSet presAssocID="{1706BB34-91E4-4B8A-93A6-511D8553639E}" presName="childNode" presStyleLbl="node1" presStyleIdx="0" presStyleCnt="4" custScaleX="86990" custScaleY="96215" custLinFactNeighborX="11675" custLinFactNeighborY="60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1AA8AA-2C50-4AF1-9AD2-556B708A899E}" type="pres">
      <dgm:prSet presAssocID="{1706BB34-91E4-4B8A-93A6-511D8553639E}" presName="parentNode" presStyleLbl="revTx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FAC58B-2F79-4C3C-8E79-9632261D1B83}" type="pres">
      <dgm:prSet presAssocID="{DC2DE076-894F-406A-BB79-49674ED110F3}" presName="sibTrans" presStyleCnt="0"/>
      <dgm:spPr/>
    </dgm:pt>
    <dgm:pt modelId="{C709B9FC-8BBD-40D8-8919-DD5F58399962}" type="pres">
      <dgm:prSet presAssocID="{0EBF8BA3-5EBD-4720-99C0-61741455C4BB}" presName="compositeNode" presStyleCnt="0">
        <dgm:presLayoutVars>
          <dgm:bulletEnabled val="1"/>
        </dgm:presLayoutVars>
      </dgm:prSet>
      <dgm:spPr/>
    </dgm:pt>
    <dgm:pt modelId="{1A33D2F5-A1FF-4F85-AB6B-FE31A88FFE0A}" type="pres">
      <dgm:prSet presAssocID="{0EBF8BA3-5EBD-4720-99C0-61741455C4BB}" presName="image" presStyleLbl="fgImgPlace1" presStyleIdx="1" presStyleCnt="4" custScaleX="119610" custScaleY="110908" custLinFactNeighborX="-16747" custLinFactNeighborY="-113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D03ABFF-0116-4666-BF23-49F76690801C}" type="pres">
      <dgm:prSet presAssocID="{0EBF8BA3-5EBD-4720-99C0-61741455C4BB}" presName="childNode" presStyleLbl="node1" presStyleIdx="1" presStyleCnt="4" custScaleX="99093" custScaleY="96387" custLinFactNeighborX="8604" custLinFactNeighborY="60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E488A3-F6D2-4294-B47B-83A7C22F89C2}" type="pres">
      <dgm:prSet presAssocID="{0EBF8BA3-5EBD-4720-99C0-61741455C4BB}" presName="parentNode" presStyleLbl="revTx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74A954-CE48-4DA9-A491-32914B236530}" type="pres">
      <dgm:prSet presAssocID="{F85B1FF6-5A62-4181-BB42-BF7F76C08663}" presName="sibTrans" presStyleCnt="0"/>
      <dgm:spPr/>
    </dgm:pt>
    <dgm:pt modelId="{3CC69859-4554-49A1-B2BC-1DE7C34F6B00}" type="pres">
      <dgm:prSet presAssocID="{94354A4D-A3A1-465A-A978-014A8CBE0140}" presName="compositeNode" presStyleCnt="0">
        <dgm:presLayoutVars>
          <dgm:bulletEnabled val="1"/>
        </dgm:presLayoutVars>
      </dgm:prSet>
      <dgm:spPr/>
    </dgm:pt>
    <dgm:pt modelId="{E356D7A8-668D-425F-BF09-27258761FF9A}" type="pres">
      <dgm:prSet presAssocID="{94354A4D-A3A1-465A-A978-014A8CBE0140}" presName="image" presStyleLbl="fgImgPlace1" presStyleIdx="2" presStyleCnt="4" custScaleX="109061" custScaleY="112091" custLinFactNeighborX="-23342" custLinFactNeighborY="-12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E7FDDB7-8347-4B60-81D7-095A573736E9}" type="pres">
      <dgm:prSet presAssocID="{94354A4D-A3A1-465A-A978-014A8CBE0140}" presName="childNode" presStyleLbl="node1" presStyleIdx="2" presStyleCnt="4" custScaleX="116950" custScaleY="95663" custLinFactNeighborX="3408" custLinFactNeighborY="57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18E6BE-1B43-4DC0-906F-B3F9034A2225}" type="pres">
      <dgm:prSet presAssocID="{94354A4D-A3A1-465A-A978-014A8CBE0140}" presName="parentNode" presStyleLbl="revTx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9F3CCD-FB1D-49C6-AB8A-DD53EDA84014}" type="pres">
      <dgm:prSet presAssocID="{0628D7F8-2FF8-4BA8-AD6A-F332D12702F0}" presName="sibTrans" presStyleCnt="0"/>
      <dgm:spPr/>
    </dgm:pt>
    <dgm:pt modelId="{B179E18A-5B36-4B0D-909A-BAE2D408A13D}" type="pres">
      <dgm:prSet presAssocID="{A2D37F9C-0B9A-4179-88CD-636145ED53D1}" presName="compositeNode" presStyleCnt="0">
        <dgm:presLayoutVars>
          <dgm:bulletEnabled val="1"/>
        </dgm:presLayoutVars>
      </dgm:prSet>
      <dgm:spPr/>
    </dgm:pt>
    <dgm:pt modelId="{EC8D14BD-7370-43FC-BC39-7F488FB28362}" type="pres">
      <dgm:prSet presAssocID="{A2D37F9C-0B9A-4179-88CD-636145ED53D1}" presName="image" presStyleLbl="fgImgPlace1" presStyleIdx="3" presStyleCnt="4" custScaleX="110549" custScaleY="98278" custLinFactNeighborX="-41380" custLinFactNeighborY="10280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AB40932-9277-42F8-A665-1C30A81E46D7}" type="pres">
      <dgm:prSet presAssocID="{A2D37F9C-0B9A-4179-88CD-636145ED53D1}" presName="childNode" presStyleLbl="node1" presStyleIdx="3" presStyleCnt="4" custAng="0" custScaleX="100012" custScaleY="96541" custLinFactNeighborX="-10117" custLinFactNeighborY="78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038B8C-3F3A-4BF0-97D3-654AAD3F79C5}" type="pres">
      <dgm:prSet presAssocID="{A2D37F9C-0B9A-4179-88CD-636145ED53D1}" presName="parentNode" presStyleLbl="revTx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BB8E41-02B3-45DA-A488-C4BA53D25025}" type="presOf" srcId="{5F708732-B242-4548-923B-8B2EB9141322}" destId="{D4387D0C-07F0-42FE-B112-4FB9DC712FCA}" srcOrd="0" destOrd="0" presId="urn:microsoft.com/office/officeart/2005/8/layout/hList2#1"/>
    <dgm:cxn modelId="{ACADC0C7-62D0-4B8A-A9C4-28B0F823D847}" srcId="{94354A4D-A3A1-465A-A978-014A8CBE0140}" destId="{ABCD2650-A599-4CE6-8B50-863D23044C1D}" srcOrd="2" destOrd="0" parTransId="{8655EC04-4506-4C5E-8E30-4B7D1B9B0076}" sibTransId="{17C0F2CE-A19D-4ABA-9D57-21B9CECD6A57}"/>
    <dgm:cxn modelId="{B3FF10EF-F367-4DDD-9898-E3E669EAED2E}" type="presOf" srcId="{EEB6259C-3354-495D-962C-15EC7C96ED71}" destId="{FAB40932-9277-42F8-A665-1C30A81E46D7}" srcOrd="0" destOrd="3" presId="urn:microsoft.com/office/officeart/2005/8/layout/hList2#1"/>
    <dgm:cxn modelId="{CECA576E-2661-4E8B-99F3-44344A1B5FBD}" srcId="{A2D37F9C-0B9A-4179-88CD-636145ED53D1}" destId="{121472FC-DDA0-4BC0-A046-286AFF2A6F80}" srcOrd="4" destOrd="0" parTransId="{A4B7ED3A-3EDD-4B6C-9DBF-247992C6E3ED}" sibTransId="{5E9C1913-4CB0-4205-B42E-552E1821EAE3}"/>
    <dgm:cxn modelId="{F2EC8973-AE48-458A-A985-4CD4A0C54AA6}" type="presOf" srcId="{793BA489-B442-402E-8D9C-DCF6F4BFC6C0}" destId="{0D03ABFF-0116-4666-BF23-49F76690801C}" srcOrd="0" destOrd="3" presId="urn:microsoft.com/office/officeart/2005/8/layout/hList2#1"/>
    <dgm:cxn modelId="{DDB7F434-2140-4EC5-9923-239F02A84351}" type="presOf" srcId="{0EBF8BA3-5EBD-4720-99C0-61741455C4BB}" destId="{78E488A3-F6D2-4294-B47B-83A7C22F89C2}" srcOrd="0" destOrd="0" presId="urn:microsoft.com/office/officeart/2005/8/layout/hList2#1"/>
    <dgm:cxn modelId="{27D91379-0B65-4AAF-88BD-CFBAF6426773}" type="presOf" srcId="{DC1C0F8E-A279-4781-91A3-333711C993EC}" destId="{FAB40932-9277-42F8-A665-1C30A81E46D7}" srcOrd="0" destOrd="1" presId="urn:microsoft.com/office/officeart/2005/8/layout/hList2#1"/>
    <dgm:cxn modelId="{A58C1E2D-EC63-427F-9E74-9BB368284EBA}" type="presOf" srcId="{0E085F26-CAAF-42DD-93F3-0CAF27803AB1}" destId="{FAB40932-9277-42F8-A665-1C30A81E46D7}" srcOrd="0" destOrd="0" presId="urn:microsoft.com/office/officeart/2005/8/layout/hList2#1"/>
    <dgm:cxn modelId="{1393531B-2A50-41BB-9154-4D890A2E90DB}" type="presOf" srcId="{4FC9D953-DA73-4825-9EBD-464155A46AB0}" destId="{FE7FDDB7-8347-4B60-81D7-095A573736E9}" srcOrd="0" destOrd="4" presId="urn:microsoft.com/office/officeart/2005/8/layout/hList2#1"/>
    <dgm:cxn modelId="{60802C0F-5397-4706-AB89-6E366BB93A50}" srcId="{0EBF8BA3-5EBD-4720-99C0-61741455C4BB}" destId="{7C3752B6-6CAA-4E4A-BBDF-159F61E8C31F}" srcOrd="0" destOrd="0" parTransId="{3DAFF923-0D04-4A58-BA70-D3920701851B}" sibTransId="{8C3C864B-0177-42B3-A167-0C2C669E9C08}"/>
    <dgm:cxn modelId="{93F421E5-ADEA-433D-B16C-E60B47EA68B3}" type="presOf" srcId="{963EC3FA-A025-4BF6-B35F-859B0FE1E800}" destId="{0D03ABFF-0116-4666-BF23-49F76690801C}" srcOrd="0" destOrd="2" presId="urn:microsoft.com/office/officeart/2005/8/layout/hList2#1"/>
    <dgm:cxn modelId="{5DA67D10-374C-4247-9F1E-0333E72D1330}" type="presOf" srcId="{7C3752B6-6CAA-4E4A-BBDF-159F61E8C31F}" destId="{0D03ABFF-0116-4666-BF23-49F76690801C}" srcOrd="0" destOrd="0" presId="urn:microsoft.com/office/officeart/2005/8/layout/hList2#1"/>
    <dgm:cxn modelId="{579A1B64-0DB0-41A9-8C67-784BEB911CA5}" srcId="{1706BB34-91E4-4B8A-93A6-511D8553639E}" destId="{D8DB2AC3-804B-452A-8869-323F66C24D44}" srcOrd="1" destOrd="0" parTransId="{D73D41F0-4293-4B7B-83F4-D052E94FDC69}" sibTransId="{FF436E0B-B5E9-40B6-A90A-86F777685F2D}"/>
    <dgm:cxn modelId="{627DA73C-8F8B-40F8-8223-DDFE399CD679}" srcId="{1706BB34-91E4-4B8A-93A6-511D8553639E}" destId="{535522EC-DB01-4D2C-8558-92CF1F86CFC8}" srcOrd="2" destOrd="0" parTransId="{DB75C054-ED66-49AF-9FAE-5538E871E98D}" sibTransId="{BCEEBA70-8D9A-4937-9FF7-50B3D4FC894B}"/>
    <dgm:cxn modelId="{66A8032A-722A-4D5A-9B3B-2C2474093926}" srcId="{94354A4D-A3A1-465A-A978-014A8CBE0140}" destId="{DC25CBCF-BB27-41A1-BCBF-F8F57785B0CA}" srcOrd="3" destOrd="0" parTransId="{8772CEAE-48D2-4E68-8697-5C8B76C6E74B}" sibTransId="{0406DEB7-2BE9-4B0E-9856-6162EF031501}"/>
    <dgm:cxn modelId="{CEE2A2DB-BB67-48B2-ADD3-5BE9644FC79E}" srcId="{A2D37F9C-0B9A-4179-88CD-636145ED53D1}" destId="{0E085F26-CAAF-42DD-93F3-0CAF27803AB1}" srcOrd="0" destOrd="0" parTransId="{22D52ABA-7880-4874-8ED2-054A6F08CDE4}" sibTransId="{DA37E145-F33B-4E40-9946-D3E090C13CEC}"/>
    <dgm:cxn modelId="{6D37AE24-15EF-4906-A4BA-8B96317983D2}" srcId="{0EBF8BA3-5EBD-4720-99C0-61741455C4BB}" destId="{793BA489-B442-402E-8D9C-DCF6F4BFC6C0}" srcOrd="3" destOrd="0" parTransId="{E6A77AE3-3DE0-4D6C-BBBE-3DA977BF469A}" sibTransId="{590958F9-C0DB-42C9-BE6A-D8887B978857}"/>
    <dgm:cxn modelId="{14DCCE1B-70BF-4CC3-871B-DB6C9952D0EB}" type="presOf" srcId="{DC25CBCF-BB27-41A1-BCBF-F8F57785B0CA}" destId="{FE7FDDB7-8347-4B60-81D7-095A573736E9}" srcOrd="0" destOrd="3" presId="urn:microsoft.com/office/officeart/2005/8/layout/hList2#1"/>
    <dgm:cxn modelId="{93791123-310E-440E-A951-C48BCC1AB7CD}" type="presOf" srcId="{1706BB34-91E4-4B8A-93A6-511D8553639E}" destId="{601AA8AA-2C50-4AF1-9AD2-556B708A899E}" srcOrd="0" destOrd="0" presId="urn:microsoft.com/office/officeart/2005/8/layout/hList2#1"/>
    <dgm:cxn modelId="{3D19B13C-0F28-4CFD-B176-8826EA2596CD}" srcId="{94354A4D-A3A1-465A-A978-014A8CBE0140}" destId="{A0F32738-4E67-464C-82D3-4A808053BB46}" srcOrd="6" destOrd="0" parTransId="{ABF7A129-5E28-4EBC-8770-E51D1C3E3CE4}" sibTransId="{EA0AD697-0381-4675-81EE-0FD8D65D2FC6}"/>
    <dgm:cxn modelId="{AF592CC1-DCF3-4480-B1C5-825CE7B5F87D}" srcId="{0EBF8BA3-5EBD-4720-99C0-61741455C4BB}" destId="{E4C57779-C1E9-48F9-81B4-F3D8FD07B21A}" srcOrd="5" destOrd="0" parTransId="{DB29534C-E64C-4397-BC2B-F3A71E343A86}" sibTransId="{BBF62FCA-80D1-4901-85E7-7FC669D8EADC}"/>
    <dgm:cxn modelId="{2FFF48C0-06E2-4ED0-8C5F-E030E0FBD96F}" type="presOf" srcId="{AE52A5A5-02E8-4AC5-A311-C7CEAE882F60}" destId="{FE7FDDB7-8347-4B60-81D7-095A573736E9}" srcOrd="0" destOrd="1" presId="urn:microsoft.com/office/officeart/2005/8/layout/hList2#1"/>
    <dgm:cxn modelId="{3D02ACBC-5C0B-46C0-9297-07EE911116A2}" type="presOf" srcId="{8472EC71-90D9-4539-9F97-59069BBBA2F7}" destId="{FE7FDDB7-8347-4B60-81D7-095A573736E9}" srcOrd="0" destOrd="5" presId="urn:microsoft.com/office/officeart/2005/8/layout/hList2#1"/>
    <dgm:cxn modelId="{DF9D052A-1FE6-45C4-9B33-8D829553696E}" srcId="{0EBF8BA3-5EBD-4720-99C0-61741455C4BB}" destId="{B3D97234-0C4F-415E-9268-241A52652CD2}" srcOrd="1" destOrd="0" parTransId="{4CEFF64F-69C6-4816-84CC-EC5B4FDC74A8}" sibTransId="{4FC40562-B7E8-4B10-9C03-ADBFFFB814CC}"/>
    <dgm:cxn modelId="{F84216B3-D01E-45B1-8192-A1E652F9FEE5}" type="presOf" srcId="{64924DB0-7A50-4CE6-B1AA-086C05BE600D}" destId="{0D03ABFF-0116-4666-BF23-49F76690801C}" srcOrd="0" destOrd="4" presId="urn:microsoft.com/office/officeart/2005/8/layout/hList2#1"/>
    <dgm:cxn modelId="{ECEE6EA3-90C3-4287-8AD1-66CC65BAEB66}" type="presOf" srcId="{D8DB2AC3-804B-452A-8869-323F66C24D44}" destId="{C98592B5-58D9-41D3-AFA2-1D779A82D771}" srcOrd="0" destOrd="1" presId="urn:microsoft.com/office/officeart/2005/8/layout/hList2#1"/>
    <dgm:cxn modelId="{BCF90BC1-84F6-4C4F-8D94-4D5B6DC434A8}" srcId="{A2D37F9C-0B9A-4179-88CD-636145ED53D1}" destId="{EEB6259C-3354-495D-962C-15EC7C96ED71}" srcOrd="3" destOrd="0" parTransId="{5F4D73F9-5A8F-4B43-9ACE-146D474066D0}" sibTransId="{C2212BCE-DBFB-4197-93C3-62F92CFCC842}"/>
    <dgm:cxn modelId="{97CE6EDC-7D13-4FE7-B2E0-750FA9056D1E}" srcId="{5F708732-B242-4548-923B-8B2EB9141322}" destId="{1706BB34-91E4-4B8A-93A6-511D8553639E}" srcOrd="0" destOrd="0" parTransId="{44AFBE00-6547-4BB7-937F-08927CBAF900}" sibTransId="{DC2DE076-894F-406A-BB79-49674ED110F3}"/>
    <dgm:cxn modelId="{3AE97382-A6F0-4C5F-82CD-7AF75E60F592}" srcId="{A2D37F9C-0B9A-4179-88CD-636145ED53D1}" destId="{983F408E-987E-4436-8D98-A771968C9817}" srcOrd="2" destOrd="0" parTransId="{F4EFB13F-5B52-4C0F-B76E-F56A12D0FD5F}" sibTransId="{1407C97C-600B-4931-BE9A-2A1AAEA898FF}"/>
    <dgm:cxn modelId="{3A9CEA68-AA13-48FE-B36B-EA135812A9D3}" type="presOf" srcId="{F7430F3A-E8D0-40FA-AAC0-5A224FDB04CA}" destId="{FE7FDDB7-8347-4B60-81D7-095A573736E9}" srcOrd="0" destOrd="0" presId="urn:microsoft.com/office/officeart/2005/8/layout/hList2#1"/>
    <dgm:cxn modelId="{71A7BB33-C3BC-4576-B566-450AEC2BABB7}" type="presOf" srcId="{99C82BF9-D58C-4356-A650-37633EBCC1C3}" destId="{FAB40932-9277-42F8-A665-1C30A81E46D7}" srcOrd="0" destOrd="5" presId="urn:microsoft.com/office/officeart/2005/8/layout/hList2#1"/>
    <dgm:cxn modelId="{2DE6E1CD-3C93-41C0-9332-708CB0F49876}" type="presOf" srcId="{535522EC-DB01-4D2C-8558-92CF1F86CFC8}" destId="{C98592B5-58D9-41D3-AFA2-1D779A82D771}" srcOrd="0" destOrd="2" presId="urn:microsoft.com/office/officeart/2005/8/layout/hList2#1"/>
    <dgm:cxn modelId="{9D3237DD-29CB-4E20-826E-098AC797AA9D}" type="presOf" srcId="{A0F32738-4E67-464C-82D3-4A808053BB46}" destId="{FE7FDDB7-8347-4B60-81D7-095A573736E9}" srcOrd="0" destOrd="6" presId="urn:microsoft.com/office/officeart/2005/8/layout/hList2#1"/>
    <dgm:cxn modelId="{A7997EDA-DBF0-44C8-924B-DA8E6BFEF0FF}" type="presOf" srcId="{94354A4D-A3A1-465A-A978-014A8CBE0140}" destId="{8018E6BE-1B43-4DC0-906F-B3F9034A2225}" srcOrd="0" destOrd="0" presId="urn:microsoft.com/office/officeart/2005/8/layout/hList2#1"/>
    <dgm:cxn modelId="{DA985BF9-8E55-4EB4-A6B3-750DCB2AEFA3}" srcId="{A2D37F9C-0B9A-4179-88CD-636145ED53D1}" destId="{99C82BF9-D58C-4356-A650-37633EBCC1C3}" srcOrd="5" destOrd="0" parTransId="{5F2F482C-8F2B-4CD4-AACB-03B188322DC7}" sibTransId="{5444770A-31A1-4F80-8F3B-AFC432F83F31}"/>
    <dgm:cxn modelId="{E0ABA9DF-375D-444E-B294-63273D75EB20}" srcId="{94354A4D-A3A1-465A-A978-014A8CBE0140}" destId="{8472EC71-90D9-4539-9F97-59069BBBA2F7}" srcOrd="5" destOrd="0" parTransId="{EA1357D8-BF38-44BC-A069-4DD82FE18B88}" sibTransId="{2D0EB61D-2CD8-40CF-AC25-D10038E61425}"/>
    <dgm:cxn modelId="{2C8D1F5D-2A61-4E93-A345-D79B383E1C2A}" srcId="{0EBF8BA3-5EBD-4720-99C0-61741455C4BB}" destId="{963EC3FA-A025-4BF6-B35F-859B0FE1E800}" srcOrd="2" destOrd="0" parTransId="{0899B533-794A-4316-BE0A-B7BBF4FEAE91}" sibTransId="{C3326EBE-F099-4182-8786-811F1A32AE95}"/>
    <dgm:cxn modelId="{8180FCA1-AE4F-40A1-89BA-FDC8ED3957E8}" srcId="{5F708732-B242-4548-923B-8B2EB9141322}" destId="{94354A4D-A3A1-465A-A978-014A8CBE0140}" srcOrd="2" destOrd="0" parTransId="{D0166395-3BF0-434F-AADE-B60FB6D2C9D5}" sibTransId="{0628D7F8-2FF8-4BA8-AD6A-F332D12702F0}"/>
    <dgm:cxn modelId="{E760841A-0CE5-4878-9E31-C72B62883CEA}" type="presOf" srcId="{E4C57779-C1E9-48F9-81B4-F3D8FD07B21A}" destId="{0D03ABFF-0116-4666-BF23-49F76690801C}" srcOrd="0" destOrd="5" presId="urn:microsoft.com/office/officeart/2005/8/layout/hList2#1"/>
    <dgm:cxn modelId="{60C92930-2153-4D83-B000-0F78DC30E247}" srcId="{94354A4D-A3A1-465A-A978-014A8CBE0140}" destId="{4FC9D953-DA73-4825-9EBD-464155A46AB0}" srcOrd="4" destOrd="0" parTransId="{663FB883-EAE8-4230-A727-333A2BDC2ABB}" sibTransId="{BBE93B19-700C-46BD-8A88-9C234CD69BE0}"/>
    <dgm:cxn modelId="{5591360C-265B-4A8D-82B8-492D07478097}" type="presOf" srcId="{983F408E-987E-4436-8D98-A771968C9817}" destId="{FAB40932-9277-42F8-A665-1C30A81E46D7}" srcOrd="0" destOrd="2" presId="urn:microsoft.com/office/officeart/2005/8/layout/hList2#1"/>
    <dgm:cxn modelId="{AF9A503C-3A8F-4A6B-8F51-122647BADB07}" type="presOf" srcId="{A2D37F9C-0B9A-4179-88CD-636145ED53D1}" destId="{6F038B8C-3F3A-4BF0-97D3-654AAD3F79C5}" srcOrd="0" destOrd="0" presId="urn:microsoft.com/office/officeart/2005/8/layout/hList2#1"/>
    <dgm:cxn modelId="{9EA7F88E-0D2F-4E44-A7E9-70303EC096CC}" type="presOf" srcId="{ABCD2650-A599-4CE6-8B50-863D23044C1D}" destId="{FE7FDDB7-8347-4B60-81D7-095A573736E9}" srcOrd="0" destOrd="2" presId="urn:microsoft.com/office/officeart/2005/8/layout/hList2#1"/>
    <dgm:cxn modelId="{487A6EBA-1873-4B68-94D7-D6BE94A4D72C}" type="presOf" srcId="{014D0C98-3719-4722-BCCF-2A31DF51E278}" destId="{C98592B5-58D9-41D3-AFA2-1D779A82D771}" srcOrd="0" destOrd="0" presId="urn:microsoft.com/office/officeart/2005/8/layout/hList2#1"/>
    <dgm:cxn modelId="{EF7CEBDB-EC5A-45B9-8F62-2CCC65671857}" type="presOf" srcId="{121472FC-DDA0-4BC0-A046-286AFF2A6F80}" destId="{FAB40932-9277-42F8-A665-1C30A81E46D7}" srcOrd="0" destOrd="4" presId="urn:microsoft.com/office/officeart/2005/8/layout/hList2#1"/>
    <dgm:cxn modelId="{3F20E60B-4B21-42F5-968D-5BDD034A89E4}" srcId="{A2D37F9C-0B9A-4179-88CD-636145ED53D1}" destId="{DC1C0F8E-A279-4781-91A3-333711C993EC}" srcOrd="1" destOrd="0" parTransId="{64D8D819-61C3-456F-890B-6859360E1E88}" sibTransId="{9D4D007B-16D4-404D-93FE-80E575F7F4F5}"/>
    <dgm:cxn modelId="{E7CA19CA-B281-45FC-9625-A010023DEAA7}" srcId="{5F708732-B242-4548-923B-8B2EB9141322}" destId="{0EBF8BA3-5EBD-4720-99C0-61741455C4BB}" srcOrd="1" destOrd="0" parTransId="{4DC2157D-DC2C-414B-A446-155E1B09CC73}" sibTransId="{F85B1FF6-5A62-4181-BB42-BF7F76C08663}"/>
    <dgm:cxn modelId="{A3913BEF-1A61-4C4E-81C3-A7AFB77C6ECF}" srcId="{1706BB34-91E4-4B8A-93A6-511D8553639E}" destId="{014D0C98-3719-4722-BCCF-2A31DF51E278}" srcOrd="0" destOrd="0" parTransId="{20627073-4326-4DF1-813E-5A1828040627}" sibTransId="{9DF9BF92-66EE-438E-AA4F-4CE149225AB6}"/>
    <dgm:cxn modelId="{32EAF8F3-47FF-4E45-A615-4F699E3AC884}" type="presOf" srcId="{B3D97234-0C4F-415E-9268-241A52652CD2}" destId="{0D03ABFF-0116-4666-BF23-49F76690801C}" srcOrd="0" destOrd="1" presId="urn:microsoft.com/office/officeart/2005/8/layout/hList2#1"/>
    <dgm:cxn modelId="{17531E24-15B3-4ED9-A176-FD4FD08CEBD5}" srcId="{94354A4D-A3A1-465A-A978-014A8CBE0140}" destId="{AE52A5A5-02E8-4AC5-A311-C7CEAE882F60}" srcOrd="1" destOrd="0" parTransId="{72D0C39D-4F6C-41C9-A038-9EF8EFC94496}" sibTransId="{98D89A4B-CAB8-4724-B7B0-383A946DEDB3}"/>
    <dgm:cxn modelId="{FCF0B400-61EB-4E04-A51D-CAB12834DD19}" srcId="{0EBF8BA3-5EBD-4720-99C0-61741455C4BB}" destId="{64924DB0-7A50-4CE6-B1AA-086C05BE600D}" srcOrd="4" destOrd="0" parTransId="{7E49FED3-7788-4677-9278-694A46B1E0B2}" sibTransId="{A2A354A2-20E4-44A5-8FB8-3DA7EC2C0D6F}"/>
    <dgm:cxn modelId="{22A9D804-92A2-4055-A501-8485D57298F5}" srcId="{5F708732-B242-4548-923B-8B2EB9141322}" destId="{A2D37F9C-0B9A-4179-88CD-636145ED53D1}" srcOrd="3" destOrd="0" parTransId="{892702CB-8A09-40A6-B923-A3DEDA4D90EB}" sibTransId="{FF9B0AC2-E336-4DF2-8B9B-7ACD83A85E53}"/>
    <dgm:cxn modelId="{CB421C9B-42DB-4735-AB03-098D1AD9F3E5}" srcId="{94354A4D-A3A1-465A-A978-014A8CBE0140}" destId="{F7430F3A-E8D0-40FA-AAC0-5A224FDB04CA}" srcOrd="0" destOrd="0" parTransId="{B4C15D9C-0F17-4144-8F68-C016BC682664}" sibTransId="{2BBFB0C6-2A1F-4E7E-AFD7-AF245275BAA0}"/>
    <dgm:cxn modelId="{E287505C-2672-4F24-BC7D-FFFACE4430A7}" type="presParOf" srcId="{D4387D0C-07F0-42FE-B112-4FB9DC712FCA}" destId="{74FDF6BE-10D7-4A75-99A6-50A6EF34598C}" srcOrd="0" destOrd="0" presId="urn:microsoft.com/office/officeart/2005/8/layout/hList2#1"/>
    <dgm:cxn modelId="{9C67AACE-3EF5-4902-95B6-24C409A4B2B9}" type="presParOf" srcId="{74FDF6BE-10D7-4A75-99A6-50A6EF34598C}" destId="{7A9733A1-BFA9-4652-807D-9E226CE54495}" srcOrd="0" destOrd="0" presId="urn:microsoft.com/office/officeart/2005/8/layout/hList2#1"/>
    <dgm:cxn modelId="{4C51E54D-0F3B-4F88-8514-98D8929E26E0}" type="presParOf" srcId="{74FDF6BE-10D7-4A75-99A6-50A6EF34598C}" destId="{C98592B5-58D9-41D3-AFA2-1D779A82D771}" srcOrd="1" destOrd="0" presId="urn:microsoft.com/office/officeart/2005/8/layout/hList2#1"/>
    <dgm:cxn modelId="{CD1B64DA-0A6E-4C15-81B4-FEFFE52ED5E6}" type="presParOf" srcId="{74FDF6BE-10D7-4A75-99A6-50A6EF34598C}" destId="{601AA8AA-2C50-4AF1-9AD2-556B708A899E}" srcOrd="2" destOrd="0" presId="urn:microsoft.com/office/officeart/2005/8/layout/hList2#1"/>
    <dgm:cxn modelId="{3D3E2CE8-1FAD-4D80-B07D-4FE3849DFFC0}" type="presParOf" srcId="{D4387D0C-07F0-42FE-B112-4FB9DC712FCA}" destId="{2FFAC58B-2F79-4C3C-8E79-9632261D1B83}" srcOrd="1" destOrd="0" presId="urn:microsoft.com/office/officeart/2005/8/layout/hList2#1"/>
    <dgm:cxn modelId="{44DE5EBC-7071-4C56-8A79-5512EAF72EDE}" type="presParOf" srcId="{D4387D0C-07F0-42FE-B112-4FB9DC712FCA}" destId="{C709B9FC-8BBD-40D8-8919-DD5F58399962}" srcOrd="2" destOrd="0" presId="urn:microsoft.com/office/officeart/2005/8/layout/hList2#1"/>
    <dgm:cxn modelId="{248E7748-42A7-464C-9C1E-7CA2814846B1}" type="presParOf" srcId="{C709B9FC-8BBD-40D8-8919-DD5F58399962}" destId="{1A33D2F5-A1FF-4F85-AB6B-FE31A88FFE0A}" srcOrd="0" destOrd="0" presId="urn:microsoft.com/office/officeart/2005/8/layout/hList2#1"/>
    <dgm:cxn modelId="{86956827-6315-4BC3-8EDF-7F702677A3BD}" type="presParOf" srcId="{C709B9FC-8BBD-40D8-8919-DD5F58399962}" destId="{0D03ABFF-0116-4666-BF23-49F76690801C}" srcOrd="1" destOrd="0" presId="urn:microsoft.com/office/officeart/2005/8/layout/hList2#1"/>
    <dgm:cxn modelId="{6B764B8F-DC62-48C9-B04D-D0C9F37851BB}" type="presParOf" srcId="{C709B9FC-8BBD-40D8-8919-DD5F58399962}" destId="{78E488A3-F6D2-4294-B47B-83A7C22F89C2}" srcOrd="2" destOrd="0" presId="urn:microsoft.com/office/officeart/2005/8/layout/hList2#1"/>
    <dgm:cxn modelId="{AB92FD1C-50C1-4480-A9E1-D16BA7B3CCC3}" type="presParOf" srcId="{D4387D0C-07F0-42FE-B112-4FB9DC712FCA}" destId="{FC74A954-CE48-4DA9-A491-32914B236530}" srcOrd="3" destOrd="0" presId="urn:microsoft.com/office/officeart/2005/8/layout/hList2#1"/>
    <dgm:cxn modelId="{644D7E6E-A7F3-45DE-9C06-BA8FF8245F4A}" type="presParOf" srcId="{D4387D0C-07F0-42FE-B112-4FB9DC712FCA}" destId="{3CC69859-4554-49A1-B2BC-1DE7C34F6B00}" srcOrd="4" destOrd="0" presId="urn:microsoft.com/office/officeart/2005/8/layout/hList2#1"/>
    <dgm:cxn modelId="{45C301BC-271B-4579-A4BE-86B9EB951C7B}" type="presParOf" srcId="{3CC69859-4554-49A1-B2BC-1DE7C34F6B00}" destId="{E356D7A8-668D-425F-BF09-27258761FF9A}" srcOrd="0" destOrd="0" presId="urn:microsoft.com/office/officeart/2005/8/layout/hList2#1"/>
    <dgm:cxn modelId="{C6B4BB6A-EBB9-4EF7-8F57-7B6CFD0C4D5A}" type="presParOf" srcId="{3CC69859-4554-49A1-B2BC-1DE7C34F6B00}" destId="{FE7FDDB7-8347-4B60-81D7-095A573736E9}" srcOrd="1" destOrd="0" presId="urn:microsoft.com/office/officeart/2005/8/layout/hList2#1"/>
    <dgm:cxn modelId="{8B334788-3802-4EC9-B663-A5B08A86EB29}" type="presParOf" srcId="{3CC69859-4554-49A1-B2BC-1DE7C34F6B00}" destId="{8018E6BE-1B43-4DC0-906F-B3F9034A2225}" srcOrd="2" destOrd="0" presId="urn:microsoft.com/office/officeart/2005/8/layout/hList2#1"/>
    <dgm:cxn modelId="{CBDE5D30-2A86-45DB-9E17-3E0C1312A4E2}" type="presParOf" srcId="{D4387D0C-07F0-42FE-B112-4FB9DC712FCA}" destId="{659F3CCD-FB1D-49C6-AB8A-DD53EDA84014}" srcOrd="5" destOrd="0" presId="urn:microsoft.com/office/officeart/2005/8/layout/hList2#1"/>
    <dgm:cxn modelId="{06EB8C81-C26C-42E7-8327-AE47EE54FFA9}" type="presParOf" srcId="{D4387D0C-07F0-42FE-B112-4FB9DC712FCA}" destId="{B179E18A-5B36-4B0D-909A-BAE2D408A13D}" srcOrd="6" destOrd="0" presId="urn:microsoft.com/office/officeart/2005/8/layout/hList2#1"/>
    <dgm:cxn modelId="{CF8CD407-AC24-4DD6-B43D-5BA5D5A81EC2}" type="presParOf" srcId="{B179E18A-5B36-4B0D-909A-BAE2D408A13D}" destId="{EC8D14BD-7370-43FC-BC39-7F488FB28362}" srcOrd="0" destOrd="0" presId="urn:microsoft.com/office/officeart/2005/8/layout/hList2#1"/>
    <dgm:cxn modelId="{D70F19D1-E56F-4D8D-B707-CFB24E6CEF2D}" type="presParOf" srcId="{B179E18A-5B36-4B0D-909A-BAE2D408A13D}" destId="{FAB40932-9277-42F8-A665-1C30A81E46D7}" srcOrd="1" destOrd="0" presId="urn:microsoft.com/office/officeart/2005/8/layout/hList2#1"/>
    <dgm:cxn modelId="{30B99918-AC3F-41D6-84C4-43F7C9262E9E}" type="presParOf" srcId="{B179E18A-5B36-4B0D-909A-BAE2D408A13D}" destId="{6F038B8C-3F3A-4BF0-97D3-654AAD3F79C5}" srcOrd="2" destOrd="0" presId="urn:microsoft.com/office/officeart/2005/8/layout/hList2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F708732-B242-4548-923B-8B2EB9141322}" type="doc">
      <dgm:prSet loTypeId="urn:microsoft.com/office/officeart/2005/8/layout/hList2#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06BB34-91E4-4B8A-93A6-511D8553639E}">
      <dgm:prSet phldrT="[Текст]"/>
      <dgm:spPr/>
      <dgm:t>
        <a:bodyPr/>
        <a:lstStyle/>
        <a:p>
          <a:endParaRPr lang="ru-RU" dirty="0"/>
        </a:p>
      </dgm:t>
    </dgm:pt>
    <dgm:pt modelId="{44AFBE00-6547-4BB7-937F-08927CBAF900}" type="parTrans" cxnId="{97CE6EDC-7D13-4FE7-B2E0-750FA9056D1E}">
      <dgm:prSet/>
      <dgm:spPr/>
      <dgm:t>
        <a:bodyPr/>
        <a:lstStyle/>
        <a:p>
          <a:endParaRPr lang="ru-RU"/>
        </a:p>
      </dgm:t>
    </dgm:pt>
    <dgm:pt modelId="{DC2DE076-894F-406A-BB79-49674ED110F3}" type="sibTrans" cxnId="{97CE6EDC-7D13-4FE7-B2E0-750FA9056D1E}">
      <dgm:prSet/>
      <dgm:spPr/>
      <dgm:t>
        <a:bodyPr/>
        <a:lstStyle/>
        <a:p>
          <a:endParaRPr lang="ru-RU"/>
        </a:p>
      </dgm:t>
    </dgm:pt>
    <dgm:pt modelId="{014D0C98-3719-4722-BCCF-2A31DF51E278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20627073-4326-4DF1-813E-5A1828040627}" type="parTrans" cxnId="{A3913BEF-1A61-4C4E-81C3-A7AFB77C6ECF}">
      <dgm:prSet/>
      <dgm:spPr/>
      <dgm:t>
        <a:bodyPr/>
        <a:lstStyle/>
        <a:p>
          <a:endParaRPr lang="ru-RU"/>
        </a:p>
      </dgm:t>
    </dgm:pt>
    <dgm:pt modelId="{9DF9BF92-66EE-438E-AA4F-4CE149225AB6}" type="sibTrans" cxnId="{A3913BEF-1A61-4C4E-81C3-A7AFB77C6ECF}">
      <dgm:prSet/>
      <dgm:spPr/>
      <dgm:t>
        <a:bodyPr/>
        <a:lstStyle/>
        <a:p>
          <a:endParaRPr lang="ru-RU"/>
        </a:p>
      </dgm:t>
    </dgm:pt>
    <dgm:pt modelId="{0EBF8BA3-5EBD-4720-99C0-61741455C4BB}">
      <dgm:prSet phldrT="[Текст]"/>
      <dgm:spPr/>
      <dgm:t>
        <a:bodyPr/>
        <a:lstStyle/>
        <a:p>
          <a:endParaRPr lang="ru-RU" dirty="0"/>
        </a:p>
      </dgm:t>
    </dgm:pt>
    <dgm:pt modelId="{4DC2157D-DC2C-414B-A446-155E1B09CC73}" type="parTrans" cxnId="{E7CA19CA-B281-45FC-9625-A010023DEAA7}">
      <dgm:prSet/>
      <dgm:spPr/>
      <dgm:t>
        <a:bodyPr/>
        <a:lstStyle/>
        <a:p>
          <a:endParaRPr lang="ru-RU"/>
        </a:p>
      </dgm:t>
    </dgm:pt>
    <dgm:pt modelId="{F85B1FF6-5A62-4181-BB42-BF7F76C08663}" type="sibTrans" cxnId="{E7CA19CA-B281-45FC-9625-A010023DEAA7}">
      <dgm:prSet/>
      <dgm:spPr/>
      <dgm:t>
        <a:bodyPr/>
        <a:lstStyle/>
        <a:p>
          <a:endParaRPr lang="ru-RU"/>
        </a:p>
      </dgm:t>
    </dgm:pt>
    <dgm:pt modelId="{94354A4D-A3A1-465A-A978-014A8CBE0140}">
      <dgm:prSet phldrT="[Текст]"/>
      <dgm:spPr/>
      <dgm:t>
        <a:bodyPr/>
        <a:lstStyle/>
        <a:p>
          <a:endParaRPr lang="ru-RU" dirty="0"/>
        </a:p>
      </dgm:t>
    </dgm:pt>
    <dgm:pt modelId="{D0166395-3BF0-434F-AADE-B60FB6D2C9D5}" type="parTrans" cxnId="{8180FCA1-AE4F-40A1-89BA-FDC8ED3957E8}">
      <dgm:prSet/>
      <dgm:spPr/>
      <dgm:t>
        <a:bodyPr/>
        <a:lstStyle/>
        <a:p>
          <a:endParaRPr lang="ru-RU"/>
        </a:p>
      </dgm:t>
    </dgm:pt>
    <dgm:pt modelId="{0628D7F8-2FF8-4BA8-AD6A-F332D12702F0}" type="sibTrans" cxnId="{8180FCA1-AE4F-40A1-89BA-FDC8ED3957E8}">
      <dgm:prSet/>
      <dgm:spPr/>
      <dgm:t>
        <a:bodyPr/>
        <a:lstStyle/>
        <a:p>
          <a:endParaRPr lang="ru-RU"/>
        </a:p>
      </dgm:t>
    </dgm:pt>
    <dgm:pt modelId="{C1B68515-AA93-4A2E-B179-91B4622F68CD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56 958,6 </a:t>
          </a:r>
          <a:r>
            <a:rPr lang="ru-RU" alt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b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</a:b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отын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 энергетика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EC9639AC-9F47-404F-B963-957E59D68C66}" type="parTrans" cxnId="{45051762-43B6-4F8A-92DE-F3668D257C37}">
      <dgm:prSet/>
      <dgm:spPr/>
      <dgm:t>
        <a:bodyPr/>
        <a:lstStyle/>
        <a:p>
          <a:endParaRPr lang="ru-RU"/>
        </a:p>
      </dgm:t>
    </dgm:pt>
    <dgm:pt modelId="{43A25F5D-0F16-4629-B508-15A0D37511D6}" type="sibTrans" cxnId="{45051762-43B6-4F8A-92DE-F3668D257C37}">
      <dgm:prSet/>
      <dgm:spPr/>
      <dgm:t>
        <a:bodyPr/>
        <a:lstStyle/>
        <a:p>
          <a:endParaRPr lang="ru-RU"/>
        </a:p>
      </dgm:t>
    </dgm:pt>
    <dgm:pt modelId="{A2D37F9C-0B9A-4179-88CD-636145ED53D1}">
      <dgm:prSet phldrT="[Текст]" custT="1"/>
      <dgm:spPr/>
      <dgm:t>
        <a:bodyPr anchor="ctr"/>
        <a:lstStyle/>
        <a:p>
          <a:pPr algn="ctr">
            <a:lnSpc>
              <a:spcPct val="100000"/>
            </a:lnSpc>
            <a:spcAft>
              <a:spcPts val="0"/>
            </a:spcAft>
          </a:pPr>
          <a:endParaRPr lang="ru-RU" sz="1200" dirty="0">
            <a:latin typeface="Book Antiqua" panose="02040602050305030304" pitchFamily="18" charset="0"/>
          </a:endParaRPr>
        </a:p>
      </dgm:t>
    </dgm:pt>
    <dgm:pt modelId="{892702CB-8A09-40A6-B923-A3DEDA4D90EB}" type="parTrans" cxnId="{22A9D804-92A2-4055-A501-8485D57298F5}">
      <dgm:prSet/>
      <dgm:spPr/>
      <dgm:t>
        <a:bodyPr/>
        <a:lstStyle/>
        <a:p>
          <a:endParaRPr lang="ru-RU"/>
        </a:p>
      </dgm:t>
    </dgm:pt>
    <dgm:pt modelId="{FF9B0AC2-E336-4DF2-8B9B-7ACD83A85E53}" type="sibTrans" cxnId="{22A9D804-92A2-4055-A501-8485D57298F5}">
      <dgm:prSet/>
      <dgm:spPr/>
      <dgm:t>
        <a:bodyPr/>
        <a:lstStyle/>
        <a:p>
          <a:endParaRPr lang="ru-RU"/>
        </a:p>
      </dgm:t>
    </dgm:pt>
    <dgm:pt modelId="{DC1C0F8E-A279-4781-91A3-333711C993EC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57 778,6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тұрғын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үй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шаруашылығы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64D8D819-61C3-456F-890B-6859360E1E88}" type="parTrans" cxnId="{3F20E60B-4B21-42F5-968D-5BDD034A89E4}">
      <dgm:prSet/>
      <dgm:spPr/>
      <dgm:t>
        <a:bodyPr/>
        <a:lstStyle/>
        <a:p>
          <a:endParaRPr lang="ru-RU"/>
        </a:p>
      </dgm:t>
    </dgm:pt>
    <dgm:pt modelId="{9D4D007B-16D4-404D-93FE-80E575F7F4F5}" type="sibTrans" cxnId="{3F20E60B-4B21-42F5-968D-5BDD034A89E4}">
      <dgm:prSet/>
      <dgm:spPr/>
      <dgm:t>
        <a:bodyPr/>
        <a:lstStyle/>
        <a:p>
          <a:endParaRPr lang="ru-RU"/>
        </a:p>
      </dgm:t>
    </dgm:pt>
    <dgm:pt modelId="{6F83FAB7-6F4B-479A-9B2B-E85D6E85ADB3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716,7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тенге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ауыл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шаруашылығы</a:t>
          </a:r>
          <a:endParaRPr lang="ru-RU" sz="900" dirty="0">
            <a:latin typeface="Book Antiqua" panose="02040602050305030304" pitchFamily="18" charset="0"/>
          </a:endParaRPr>
        </a:p>
      </dgm:t>
    </dgm:pt>
    <dgm:pt modelId="{E7679D33-BB66-412F-A78A-8FE08CA24A31}" type="parTrans" cxnId="{E72F97B7-036E-40F9-B5C6-9703FF7EAD9E}">
      <dgm:prSet/>
      <dgm:spPr/>
      <dgm:t>
        <a:bodyPr/>
        <a:lstStyle/>
        <a:p>
          <a:endParaRPr lang="ru-RU"/>
        </a:p>
      </dgm:t>
    </dgm:pt>
    <dgm:pt modelId="{4159A6E3-C86F-4B3C-84D4-8E33BD53AFF2}" type="sibTrans" cxnId="{E72F97B7-036E-40F9-B5C6-9703FF7EAD9E}">
      <dgm:prSet/>
      <dgm:spPr/>
      <dgm:t>
        <a:bodyPr/>
        <a:lstStyle/>
        <a:p>
          <a:endParaRPr lang="ru-RU"/>
        </a:p>
      </dgm:t>
    </dgm:pt>
    <dgm:pt modelId="{EE15046A-03B2-45D8-BF38-77A9ECF8C33A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106 837,8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 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автомобиль көлігі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97B01CBD-21C2-46E1-A0F4-F695E6E5C1B3}" type="parTrans" cxnId="{36F2A78C-481D-4A1F-B87A-41854AEF11E7}">
      <dgm:prSet/>
      <dgm:spPr/>
      <dgm:t>
        <a:bodyPr/>
        <a:lstStyle/>
        <a:p>
          <a:endParaRPr lang="ru-RU"/>
        </a:p>
      </dgm:t>
    </dgm:pt>
    <dgm:pt modelId="{5F7BE421-2311-4006-A322-B5E938F4EDDC}" type="sibTrans" cxnId="{36F2A78C-481D-4A1F-B87A-41854AEF11E7}">
      <dgm:prSet/>
      <dgm:spPr/>
      <dgm:t>
        <a:bodyPr/>
        <a:lstStyle/>
        <a:p>
          <a:endParaRPr lang="ru-RU"/>
        </a:p>
      </dgm:t>
    </dgm:pt>
    <dgm:pt modelId="{C223B474-DE86-4852-9826-957E2279A99A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50 510,3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коммуналдық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шаруашылық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779EBF26-76B2-48F8-99DC-100D3FA82CD2}" type="parTrans" cxnId="{0ECE8D84-CB8D-4983-8780-0B2257562E77}">
      <dgm:prSet/>
      <dgm:spPr/>
      <dgm:t>
        <a:bodyPr/>
        <a:lstStyle/>
        <a:p>
          <a:endParaRPr lang="ru-RU"/>
        </a:p>
      </dgm:t>
    </dgm:pt>
    <dgm:pt modelId="{4A7D17B6-A4DB-469C-AD3F-07B7C0544714}" type="sibTrans" cxnId="{0ECE8D84-CB8D-4983-8780-0B2257562E77}">
      <dgm:prSet/>
      <dgm:spPr/>
      <dgm:t>
        <a:bodyPr/>
        <a:lstStyle/>
        <a:p>
          <a:endParaRPr lang="ru-RU"/>
        </a:p>
      </dgm:t>
    </dgm:pt>
    <dgm:pt modelId="{48BDA72A-75DE-4AFF-91FB-805014401A8A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67 672,2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dirty="0">
              <a:solidFill>
                <a:schemeClr val="bg1"/>
              </a:solidFill>
              <a:latin typeface="Book Antiqua" panose="02040602050305030304" pitchFamily="18" charset="0"/>
            </a:rPr>
            <a:t>көлік және коммуникациялар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саласындағы өзге де </a:t>
          </a:r>
          <a:r>
            <a:rPr lang="kk-KZ" sz="900" dirty="0">
              <a:solidFill>
                <a:schemeClr val="bg1"/>
              </a:solidFill>
              <a:latin typeface="Book Antiqua" panose="02040602050305030304" pitchFamily="18" charset="0"/>
            </a:rPr>
            <a:t>қызметтер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ABC67E3F-9BA9-42F9-9887-19291C0C2AAE}" type="parTrans" cxnId="{35B911F8-2FF5-4A24-9B23-14B4F3460A94}">
      <dgm:prSet/>
      <dgm:spPr/>
      <dgm:t>
        <a:bodyPr/>
        <a:lstStyle/>
        <a:p>
          <a:endParaRPr lang="ru-RU"/>
        </a:p>
      </dgm:t>
    </dgm:pt>
    <dgm:pt modelId="{BA3FB4B0-B6AB-4BD0-B2CF-564F58028CBE}" type="sibTrans" cxnId="{35B911F8-2FF5-4A24-9B23-14B4F3460A94}">
      <dgm:prSet/>
      <dgm:spPr/>
      <dgm:t>
        <a:bodyPr/>
        <a:lstStyle/>
        <a:p>
          <a:endParaRPr lang="ru-RU"/>
        </a:p>
      </dgm:t>
    </dgm:pt>
    <dgm:pt modelId="{84634C8F-F152-482E-81D5-ACFBD1BA379F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105 248,4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 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dirty="0">
              <a:solidFill>
                <a:schemeClr val="bg1"/>
              </a:solidFill>
              <a:latin typeface="Book Antiqua" panose="02040602050305030304" pitchFamily="18" charset="0"/>
            </a:rPr>
            <a:t>елді мекендерді 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абаттандыру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C8B3C98C-9BDC-4920-80A2-6110292F4D27}" type="parTrans" cxnId="{4CA95BD8-C24C-4BC7-A514-DDC1F1E5A1E5}">
      <dgm:prSet/>
      <dgm:spPr/>
      <dgm:t>
        <a:bodyPr/>
        <a:lstStyle/>
        <a:p>
          <a:endParaRPr lang="ru-RU"/>
        </a:p>
      </dgm:t>
    </dgm:pt>
    <dgm:pt modelId="{14EA832B-3E02-43D8-B1CE-897CC2A2BDAA}" type="sibTrans" cxnId="{4CA95BD8-C24C-4BC7-A514-DDC1F1E5A1E5}">
      <dgm:prSet/>
      <dgm:spPr/>
      <dgm:t>
        <a:bodyPr/>
        <a:lstStyle/>
        <a:p>
          <a:endParaRPr lang="ru-RU"/>
        </a:p>
      </dgm:t>
    </dgm:pt>
    <dgm:pt modelId="{4743E5DB-FAFC-405B-9271-61B48FF3D3BE}">
      <dgm:prSet custT="1"/>
      <dgm:spPr/>
      <dgm:t>
        <a:bodyPr/>
        <a:lstStyle/>
        <a:p>
          <a:pPr algn="ctr"/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2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478,9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тенге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орман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шаруашылығы</a:t>
          </a:r>
          <a:endParaRPr lang="ru-RU" sz="900" dirty="0" smtClean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5805EC91-9A76-4AF6-A6E6-C16C04446BC5}" type="parTrans" cxnId="{9E824861-39E0-4DF9-8929-3BF7F0DC6BA3}">
      <dgm:prSet/>
      <dgm:spPr/>
      <dgm:t>
        <a:bodyPr/>
        <a:lstStyle/>
        <a:p>
          <a:endParaRPr lang="ru-RU"/>
        </a:p>
      </dgm:t>
    </dgm:pt>
    <dgm:pt modelId="{240A058F-63D6-45ED-8C09-468A29007722}" type="sibTrans" cxnId="{9E824861-39E0-4DF9-8929-3BF7F0DC6BA3}">
      <dgm:prSet/>
      <dgm:spPr/>
      <dgm:t>
        <a:bodyPr/>
        <a:lstStyle/>
        <a:p>
          <a:endParaRPr lang="ru-RU"/>
        </a:p>
      </dgm:t>
    </dgm:pt>
    <dgm:pt modelId="{C6C3FA9E-68DB-45FF-8AE8-C9651883FD70}">
      <dgm:prSet custT="1"/>
      <dgm:spPr/>
      <dgm:t>
        <a:bodyPr/>
        <a:lstStyle/>
        <a:p>
          <a:pPr algn="ctr"/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1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835,1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тенге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қоршаған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ортаны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қорғау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</a:p>
      </dgm:t>
    </dgm:pt>
    <dgm:pt modelId="{03A63C11-6D2D-44D6-804C-34101C17BBCC}" type="parTrans" cxnId="{3BDAD118-6A3A-40AC-A3C6-CA0B442530B0}">
      <dgm:prSet/>
      <dgm:spPr/>
      <dgm:t>
        <a:bodyPr/>
        <a:lstStyle/>
        <a:p>
          <a:endParaRPr lang="ru-RU"/>
        </a:p>
      </dgm:t>
    </dgm:pt>
    <dgm:pt modelId="{72FE58F4-127B-46B7-96FE-493F714E7962}" type="sibTrans" cxnId="{3BDAD118-6A3A-40AC-A3C6-CA0B442530B0}">
      <dgm:prSet/>
      <dgm:spPr/>
      <dgm:t>
        <a:bodyPr/>
        <a:lstStyle/>
        <a:p>
          <a:endParaRPr lang="ru-RU"/>
        </a:p>
      </dgm:t>
    </dgm:pt>
    <dgm:pt modelId="{D4387D0C-07F0-42FE-B112-4FB9DC712FCA}" type="pres">
      <dgm:prSet presAssocID="{5F708732-B242-4548-923B-8B2EB9141322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4FDF6BE-10D7-4A75-99A6-50A6EF34598C}" type="pres">
      <dgm:prSet presAssocID="{1706BB34-91E4-4B8A-93A6-511D8553639E}" presName="compositeNode" presStyleCnt="0">
        <dgm:presLayoutVars>
          <dgm:bulletEnabled val="1"/>
        </dgm:presLayoutVars>
      </dgm:prSet>
      <dgm:spPr/>
    </dgm:pt>
    <dgm:pt modelId="{7A9733A1-BFA9-4652-807D-9E226CE54495}" type="pres">
      <dgm:prSet presAssocID="{1706BB34-91E4-4B8A-93A6-511D8553639E}" presName="image" presStyleLbl="fgImgPlace1" presStyleIdx="0" presStyleCnt="4" custScaleX="162058" custScaleY="74655" custLinFactNeighborX="49226" custLinFactNeighborY="2651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98592B5-58D9-41D3-AFA2-1D779A82D771}" type="pres">
      <dgm:prSet presAssocID="{1706BB34-91E4-4B8A-93A6-511D8553639E}" presName="childNode" presStyleLbl="node1" presStyleIdx="0" presStyleCnt="4" custScaleX="89770" custScaleY="37726" custLinFactNeighborX="-30916" custLinFactNeighborY="-269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1AA8AA-2C50-4AF1-9AD2-556B708A899E}" type="pres">
      <dgm:prSet presAssocID="{1706BB34-91E4-4B8A-93A6-511D8553639E}" presName="parentNode" presStyleLbl="revTx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FAC58B-2F79-4C3C-8E79-9632261D1B83}" type="pres">
      <dgm:prSet presAssocID="{DC2DE076-894F-406A-BB79-49674ED110F3}" presName="sibTrans" presStyleCnt="0"/>
      <dgm:spPr/>
    </dgm:pt>
    <dgm:pt modelId="{C709B9FC-8BBD-40D8-8919-DD5F58399962}" type="pres">
      <dgm:prSet presAssocID="{0EBF8BA3-5EBD-4720-99C0-61741455C4BB}" presName="compositeNode" presStyleCnt="0">
        <dgm:presLayoutVars>
          <dgm:bulletEnabled val="1"/>
        </dgm:presLayoutVars>
      </dgm:prSet>
      <dgm:spPr/>
    </dgm:pt>
    <dgm:pt modelId="{1A33D2F5-A1FF-4F85-AB6B-FE31A88FFE0A}" type="pres">
      <dgm:prSet presAssocID="{0EBF8BA3-5EBD-4720-99C0-61741455C4BB}" presName="image" presStyleLbl="fgImgPlace1" presStyleIdx="1" presStyleCnt="4" custScaleX="166941" custScaleY="78246" custLinFactNeighborX="-84457" custLinFactNeighborY="3102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D03ABFF-0116-4666-BF23-49F76690801C}" type="pres">
      <dgm:prSet presAssocID="{0EBF8BA3-5EBD-4720-99C0-61741455C4BB}" presName="childNode" presStyleLbl="node1" presStyleIdx="1" presStyleCnt="4" custScaleX="79938" custScaleY="38398" custLinFactNeighborX="-84669" custLinFactNeighborY="-268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E488A3-F6D2-4294-B47B-83A7C22F89C2}" type="pres">
      <dgm:prSet presAssocID="{0EBF8BA3-5EBD-4720-99C0-61741455C4BB}" presName="parentNode" presStyleLbl="revTx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74A954-CE48-4DA9-A491-32914B236530}" type="pres">
      <dgm:prSet presAssocID="{F85B1FF6-5A62-4181-BB42-BF7F76C08663}" presName="sibTrans" presStyleCnt="0"/>
      <dgm:spPr/>
    </dgm:pt>
    <dgm:pt modelId="{3CC69859-4554-49A1-B2BC-1DE7C34F6B00}" type="pres">
      <dgm:prSet presAssocID="{94354A4D-A3A1-465A-A978-014A8CBE0140}" presName="compositeNode" presStyleCnt="0">
        <dgm:presLayoutVars>
          <dgm:bulletEnabled val="1"/>
        </dgm:presLayoutVars>
      </dgm:prSet>
      <dgm:spPr/>
    </dgm:pt>
    <dgm:pt modelId="{E356D7A8-668D-425F-BF09-27258761FF9A}" type="pres">
      <dgm:prSet presAssocID="{94354A4D-A3A1-465A-A978-014A8CBE0140}" presName="image" presStyleLbl="fgImgPlace1" presStyleIdx="2" presStyleCnt="4" custScaleX="192225" custScaleY="82678" custLinFactX="-100000" custLinFactNeighborX="-137342" custLinFactNeighborY="27592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E7FDDB7-8347-4B60-81D7-095A573736E9}" type="pres">
      <dgm:prSet presAssocID="{94354A4D-A3A1-465A-A978-014A8CBE0140}" presName="childNode" presStyleLbl="node1" presStyleIdx="2" presStyleCnt="4" custAng="0" custScaleX="85442" custScaleY="38367" custLinFactX="-45838" custLinFactNeighborX="-100000" custLinFactNeighborY="-271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18E6BE-1B43-4DC0-906F-B3F9034A2225}" type="pres">
      <dgm:prSet presAssocID="{94354A4D-A3A1-465A-A978-014A8CBE0140}" presName="parentNode" presStyleLbl="revTx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9F3CCD-FB1D-49C6-AB8A-DD53EDA84014}" type="pres">
      <dgm:prSet presAssocID="{0628D7F8-2FF8-4BA8-AD6A-F332D12702F0}" presName="sibTrans" presStyleCnt="0"/>
      <dgm:spPr/>
    </dgm:pt>
    <dgm:pt modelId="{B179E18A-5B36-4B0D-909A-BAE2D408A13D}" type="pres">
      <dgm:prSet presAssocID="{A2D37F9C-0B9A-4179-88CD-636145ED53D1}" presName="compositeNode" presStyleCnt="0">
        <dgm:presLayoutVars>
          <dgm:bulletEnabled val="1"/>
        </dgm:presLayoutVars>
      </dgm:prSet>
      <dgm:spPr/>
    </dgm:pt>
    <dgm:pt modelId="{EC8D14BD-7370-43FC-BC39-7F488FB28362}" type="pres">
      <dgm:prSet presAssocID="{A2D37F9C-0B9A-4179-88CD-636145ED53D1}" presName="image" presStyleLbl="fgImgPlace1" presStyleIdx="3" presStyleCnt="4" custScaleX="162216" custScaleY="76606" custLinFactX="-184929" custLinFactNeighborX="-200000" custLinFactNeighborY="31653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AB40932-9277-42F8-A665-1C30A81E46D7}" type="pres">
      <dgm:prSet presAssocID="{A2D37F9C-0B9A-4179-88CD-636145ED53D1}" presName="childNode" presStyleLbl="node1" presStyleIdx="3" presStyleCnt="4" custScaleX="88974" custScaleY="37712" custLinFactX="-100000" custLinFactNeighborX="-104614" custLinFactNeighborY="-255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038B8C-3F3A-4BF0-97D3-654AAD3F79C5}" type="pres">
      <dgm:prSet presAssocID="{A2D37F9C-0B9A-4179-88CD-636145ED53D1}" presName="parentNode" presStyleLbl="revTx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85415D0-B91E-46F6-A3D5-98A8D9DE0A23}" type="presOf" srcId="{5F708732-B242-4548-923B-8B2EB9141322}" destId="{D4387D0C-07F0-42FE-B112-4FB9DC712FCA}" srcOrd="0" destOrd="0" presId="urn:microsoft.com/office/officeart/2005/8/layout/hList2#2"/>
    <dgm:cxn modelId="{428ACF03-C854-4549-BEE9-BD98FB7C219D}" type="presOf" srcId="{48BDA72A-75DE-4AFF-91FB-805014401A8A}" destId="{C98592B5-58D9-41D3-AFA2-1D779A82D771}" srcOrd="0" destOrd="2" presId="urn:microsoft.com/office/officeart/2005/8/layout/hList2#2"/>
    <dgm:cxn modelId="{E3377BD3-7605-48DA-B8E8-375A8A21D30C}" type="presOf" srcId="{DC1C0F8E-A279-4781-91A3-333711C993EC}" destId="{FAB40932-9277-42F8-A665-1C30A81E46D7}" srcOrd="0" destOrd="0" presId="urn:microsoft.com/office/officeart/2005/8/layout/hList2#2"/>
    <dgm:cxn modelId="{14F4613B-7E72-44EE-B332-DBB0A91F07A9}" type="presOf" srcId="{6F83FAB7-6F4B-479A-9B2B-E85D6E85ADB3}" destId="{0D03ABFF-0116-4666-BF23-49F76690801C}" srcOrd="0" destOrd="0" presId="urn:microsoft.com/office/officeart/2005/8/layout/hList2#2"/>
    <dgm:cxn modelId="{E7CA19CA-B281-45FC-9625-A010023DEAA7}" srcId="{5F708732-B242-4548-923B-8B2EB9141322}" destId="{0EBF8BA3-5EBD-4720-99C0-61741455C4BB}" srcOrd="1" destOrd="0" parTransId="{4DC2157D-DC2C-414B-A446-155E1B09CC73}" sibTransId="{F85B1FF6-5A62-4181-BB42-BF7F76C08663}"/>
    <dgm:cxn modelId="{3F20E60B-4B21-42F5-968D-5BDD034A89E4}" srcId="{A2D37F9C-0B9A-4179-88CD-636145ED53D1}" destId="{DC1C0F8E-A279-4781-91A3-333711C993EC}" srcOrd="0" destOrd="0" parTransId="{64D8D819-61C3-456F-890B-6859360E1E88}" sibTransId="{9D4D007B-16D4-404D-93FE-80E575F7F4F5}"/>
    <dgm:cxn modelId="{3BDAD118-6A3A-40AC-A3C6-CA0B442530B0}" srcId="{0EBF8BA3-5EBD-4720-99C0-61741455C4BB}" destId="{C6C3FA9E-68DB-45FF-8AE8-C9651883FD70}" srcOrd="2" destOrd="0" parTransId="{03A63C11-6D2D-44D6-804C-34101C17BBCC}" sibTransId="{72FE58F4-127B-46B7-96FE-493F714E7962}"/>
    <dgm:cxn modelId="{B99431A2-3D44-4704-B5E6-1B2B334AF216}" type="presOf" srcId="{A2D37F9C-0B9A-4179-88CD-636145ED53D1}" destId="{6F038B8C-3F3A-4BF0-97D3-654AAD3F79C5}" srcOrd="0" destOrd="0" presId="urn:microsoft.com/office/officeart/2005/8/layout/hList2#2"/>
    <dgm:cxn modelId="{AB053444-554D-4B16-9BD8-EED34229B931}" type="presOf" srcId="{014D0C98-3719-4722-BCCF-2A31DF51E278}" destId="{C98592B5-58D9-41D3-AFA2-1D779A82D771}" srcOrd="0" destOrd="0" presId="urn:microsoft.com/office/officeart/2005/8/layout/hList2#2"/>
    <dgm:cxn modelId="{4CA95BD8-C24C-4BC7-A514-DDC1F1E5A1E5}" srcId="{A2D37F9C-0B9A-4179-88CD-636145ED53D1}" destId="{84634C8F-F152-482E-81D5-ACFBD1BA379F}" srcOrd="2" destOrd="0" parTransId="{C8B3C98C-9BDC-4920-80A2-6110292F4D27}" sibTransId="{14EA832B-3E02-43D8-B1CE-897CC2A2BDAA}"/>
    <dgm:cxn modelId="{A3913BEF-1A61-4C4E-81C3-A7AFB77C6ECF}" srcId="{1706BB34-91E4-4B8A-93A6-511D8553639E}" destId="{014D0C98-3719-4722-BCCF-2A31DF51E278}" srcOrd="0" destOrd="0" parTransId="{20627073-4326-4DF1-813E-5A1828040627}" sibTransId="{9DF9BF92-66EE-438E-AA4F-4CE149225AB6}"/>
    <dgm:cxn modelId="{0ECE8D84-CB8D-4983-8780-0B2257562E77}" srcId="{A2D37F9C-0B9A-4179-88CD-636145ED53D1}" destId="{C223B474-DE86-4852-9826-957E2279A99A}" srcOrd="1" destOrd="0" parTransId="{779EBF26-76B2-48F8-99DC-100D3FA82CD2}" sibTransId="{4A7D17B6-A4DB-469C-AD3F-07B7C0544714}"/>
    <dgm:cxn modelId="{05824A48-262E-44D6-B04D-4B1CB75E2CB6}" type="presOf" srcId="{94354A4D-A3A1-465A-A978-014A8CBE0140}" destId="{8018E6BE-1B43-4DC0-906F-B3F9034A2225}" srcOrd="0" destOrd="0" presId="urn:microsoft.com/office/officeart/2005/8/layout/hList2#2"/>
    <dgm:cxn modelId="{36F2A78C-481D-4A1F-B87A-41854AEF11E7}" srcId="{1706BB34-91E4-4B8A-93A6-511D8553639E}" destId="{EE15046A-03B2-45D8-BF38-77A9ECF8C33A}" srcOrd="1" destOrd="0" parTransId="{97B01CBD-21C2-46E1-A0F4-F695E6E5C1B3}" sibTransId="{5F7BE421-2311-4006-A322-B5E938F4EDDC}"/>
    <dgm:cxn modelId="{9E824861-39E0-4DF9-8929-3BF7F0DC6BA3}" srcId="{0EBF8BA3-5EBD-4720-99C0-61741455C4BB}" destId="{4743E5DB-FAFC-405B-9271-61B48FF3D3BE}" srcOrd="1" destOrd="0" parTransId="{5805EC91-9A76-4AF6-A6E6-C16C04446BC5}" sibTransId="{240A058F-63D6-45ED-8C09-468A29007722}"/>
    <dgm:cxn modelId="{8180FCA1-AE4F-40A1-89BA-FDC8ED3957E8}" srcId="{5F708732-B242-4548-923B-8B2EB9141322}" destId="{94354A4D-A3A1-465A-A978-014A8CBE0140}" srcOrd="2" destOrd="0" parTransId="{D0166395-3BF0-434F-AADE-B60FB6D2C9D5}" sibTransId="{0628D7F8-2FF8-4BA8-AD6A-F332D12702F0}"/>
    <dgm:cxn modelId="{E72F97B7-036E-40F9-B5C6-9703FF7EAD9E}" srcId="{0EBF8BA3-5EBD-4720-99C0-61741455C4BB}" destId="{6F83FAB7-6F4B-479A-9B2B-E85D6E85ADB3}" srcOrd="0" destOrd="0" parTransId="{E7679D33-BB66-412F-A78A-8FE08CA24A31}" sibTransId="{4159A6E3-C86F-4B3C-84D4-8E33BD53AFF2}"/>
    <dgm:cxn modelId="{97CE6EDC-7D13-4FE7-B2E0-750FA9056D1E}" srcId="{5F708732-B242-4548-923B-8B2EB9141322}" destId="{1706BB34-91E4-4B8A-93A6-511D8553639E}" srcOrd="0" destOrd="0" parTransId="{44AFBE00-6547-4BB7-937F-08927CBAF900}" sibTransId="{DC2DE076-894F-406A-BB79-49674ED110F3}"/>
    <dgm:cxn modelId="{2411EFCE-2A12-43E4-94BC-A0D3C5340DF4}" type="presOf" srcId="{C223B474-DE86-4852-9826-957E2279A99A}" destId="{FAB40932-9277-42F8-A665-1C30A81E46D7}" srcOrd="0" destOrd="1" presId="urn:microsoft.com/office/officeart/2005/8/layout/hList2#2"/>
    <dgm:cxn modelId="{22A9D804-92A2-4055-A501-8485D57298F5}" srcId="{5F708732-B242-4548-923B-8B2EB9141322}" destId="{A2D37F9C-0B9A-4179-88CD-636145ED53D1}" srcOrd="3" destOrd="0" parTransId="{892702CB-8A09-40A6-B923-A3DEDA4D90EB}" sibTransId="{FF9B0AC2-E336-4DF2-8B9B-7ACD83A85E53}"/>
    <dgm:cxn modelId="{3AC3E2EE-F2FE-4ADD-B723-D5FE47BDC65C}" type="presOf" srcId="{84634C8F-F152-482E-81D5-ACFBD1BA379F}" destId="{FAB40932-9277-42F8-A665-1C30A81E46D7}" srcOrd="0" destOrd="2" presId="urn:microsoft.com/office/officeart/2005/8/layout/hList2#2"/>
    <dgm:cxn modelId="{455CC207-9D46-473F-8FFA-173CC49CBB5F}" type="presOf" srcId="{C1B68515-AA93-4A2E-B179-91B4622F68CD}" destId="{FE7FDDB7-8347-4B60-81D7-095A573736E9}" srcOrd="0" destOrd="0" presId="urn:microsoft.com/office/officeart/2005/8/layout/hList2#2"/>
    <dgm:cxn modelId="{950F8E6C-E655-4DDE-BCF8-3849F06FD681}" type="presOf" srcId="{0EBF8BA3-5EBD-4720-99C0-61741455C4BB}" destId="{78E488A3-F6D2-4294-B47B-83A7C22F89C2}" srcOrd="0" destOrd="0" presId="urn:microsoft.com/office/officeart/2005/8/layout/hList2#2"/>
    <dgm:cxn modelId="{0A53604B-2B79-476D-ACF7-BAFBE3FB5027}" type="presOf" srcId="{EE15046A-03B2-45D8-BF38-77A9ECF8C33A}" destId="{C98592B5-58D9-41D3-AFA2-1D779A82D771}" srcOrd="0" destOrd="1" presId="urn:microsoft.com/office/officeart/2005/8/layout/hList2#2"/>
    <dgm:cxn modelId="{45051762-43B6-4F8A-92DE-F3668D257C37}" srcId="{94354A4D-A3A1-465A-A978-014A8CBE0140}" destId="{C1B68515-AA93-4A2E-B179-91B4622F68CD}" srcOrd="0" destOrd="0" parTransId="{EC9639AC-9F47-404F-B963-957E59D68C66}" sibTransId="{43A25F5D-0F16-4629-B508-15A0D37511D6}"/>
    <dgm:cxn modelId="{F4C4F46B-3068-4EA1-805F-3CA77875D8C5}" type="presOf" srcId="{4743E5DB-FAFC-405B-9271-61B48FF3D3BE}" destId="{0D03ABFF-0116-4666-BF23-49F76690801C}" srcOrd="0" destOrd="1" presId="urn:microsoft.com/office/officeart/2005/8/layout/hList2#2"/>
    <dgm:cxn modelId="{35B911F8-2FF5-4A24-9B23-14B4F3460A94}" srcId="{1706BB34-91E4-4B8A-93A6-511D8553639E}" destId="{48BDA72A-75DE-4AFF-91FB-805014401A8A}" srcOrd="2" destOrd="0" parTransId="{ABC67E3F-9BA9-42F9-9887-19291C0C2AAE}" sibTransId="{BA3FB4B0-B6AB-4BD0-B2CF-564F58028CBE}"/>
    <dgm:cxn modelId="{271E52DF-7EF2-4CF5-9F34-E36DAD846D19}" type="presOf" srcId="{1706BB34-91E4-4B8A-93A6-511D8553639E}" destId="{601AA8AA-2C50-4AF1-9AD2-556B708A899E}" srcOrd="0" destOrd="0" presId="urn:microsoft.com/office/officeart/2005/8/layout/hList2#2"/>
    <dgm:cxn modelId="{D2AC2CB2-B5E9-40E6-B896-A617F1A992C5}" type="presOf" srcId="{C6C3FA9E-68DB-45FF-8AE8-C9651883FD70}" destId="{0D03ABFF-0116-4666-BF23-49F76690801C}" srcOrd="0" destOrd="2" presId="urn:microsoft.com/office/officeart/2005/8/layout/hList2#2"/>
    <dgm:cxn modelId="{586A27FB-4869-4132-BA4A-A25E78400CD7}" type="presParOf" srcId="{D4387D0C-07F0-42FE-B112-4FB9DC712FCA}" destId="{74FDF6BE-10D7-4A75-99A6-50A6EF34598C}" srcOrd="0" destOrd="0" presId="urn:microsoft.com/office/officeart/2005/8/layout/hList2#2"/>
    <dgm:cxn modelId="{85C0471B-D892-4E35-881A-00AAD01DC171}" type="presParOf" srcId="{74FDF6BE-10D7-4A75-99A6-50A6EF34598C}" destId="{7A9733A1-BFA9-4652-807D-9E226CE54495}" srcOrd="0" destOrd="0" presId="urn:microsoft.com/office/officeart/2005/8/layout/hList2#2"/>
    <dgm:cxn modelId="{E6F37A0A-76DC-42DC-A6F6-2B8C60AA3C57}" type="presParOf" srcId="{74FDF6BE-10D7-4A75-99A6-50A6EF34598C}" destId="{C98592B5-58D9-41D3-AFA2-1D779A82D771}" srcOrd="1" destOrd="0" presId="urn:microsoft.com/office/officeart/2005/8/layout/hList2#2"/>
    <dgm:cxn modelId="{B8099FBA-EE8C-4069-8CAB-1CFC0E42D7DD}" type="presParOf" srcId="{74FDF6BE-10D7-4A75-99A6-50A6EF34598C}" destId="{601AA8AA-2C50-4AF1-9AD2-556B708A899E}" srcOrd="2" destOrd="0" presId="urn:microsoft.com/office/officeart/2005/8/layout/hList2#2"/>
    <dgm:cxn modelId="{FFFDD565-4E5A-4D89-BD67-057A74288DD5}" type="presParOf" srcId="{D4387D0C-07F0-42FE-B112-4FB9DC712FCA}" destId="{2FFAC58B-2F79-4C3C-8E79-9632261D1B83}" srcOrd="1" destOrd="0" presId="urn:microsoft.com/office/officeart/2005/8/layout/hList2#2"/>
    <dgm:cxn modelId="{8A080227-706A-454A-967E-0DEB318F9957}" type="presParOf" srcId="{D4387D0C-07F0-42FE-B112-4FB9DC712FCA}" destId="{C709B9FC-8BBD-40D8-8919-DD5F58399962}" srcOrd="2" destOrd="0" presId="urn:microsoft.com/office/officeart/2005/8/layout/hList2#2"/>
    <dgm:cxn modelId="{C4ECAF22-74CF-4A75-8EAC-24B6DF3CE975}" type="presParOf" srcId="{C709B9FC-8BBD-40D8-8919-DD5F58399962}" destId="{1A33D2F5-A1FF-4F85-AB6B-FE31A88FFE0A}" srcOrd="0" destOrd="0" presId="urn:microsoft.com/office/officeart/2005/8/layout/hList2#2"/>
    <dgm:cxn modelId="{7A0DC9CF-3AC8-495B-A263-9D482853E7AD}" type="presParOf" srcId="{C709B9FC-8BBD-40D8-8919-DD5F58399962}" destId="{0D03ABFF-0116-4666-BF23-49F76690801C}" srcOrd="1" destOrd="0" presId="urn:microsoft.com/office/officeart/2005/8/layout/hList2#2"/>
    <dgm:cxn modelId="{EB04D2B5-7CEE-4FC7-8CFA-4C942B5F4896}" type="presParOf" srcId="{C709B9FC-8BBD-40D8-8919-DD5F58399962}" destId="{78E488A3-F6D2-4294-B47B-83A7C22F89C2}" srcOrd="2" destOrd="0" presId="urn:microsoft.com/office/officeart/2005/8/layout/hList2#2"/>
    <dgm:cxn modelId="{61D54FC4-6B48-41CF-B310-8D2B23BE3952}" type="presParOf" srcId="{D4387D0C-07F0-42FE-B112-4FB9DC712FCA}" destId="{FC74A954-CE48-4DA9-A491-32914B236530}" srcOrd="3" destOrd="0" presId="urn:microsoft.com/office/officeart/2005/8/layout/hList2#2"/>
    <dgm:cxn modelId="{1C31D1CC-5638-47B4-BD05-C768D591F4FE}" type="presParOf" srcId="{D4387D0C-07F0-42FE-B112-4FB9DC712FCA}" destId="{3CC69859-4554-49A1-B2BC-1DE7C34F6B00}" srcOrd="4" destOrd="0" presId="urn:microsoft.com/office/officeart/2005/8/layout/hList2#2"/>
    <dgm:cxn modelId="{5190FC9F-F428-4618-9C1F-9F9E9858672E}" type="presParOf" srcId="{3CC69859-4554-49A1-B2BC-1DE7C34F6B00}" destId="{E356D7A8-668D-425F-BF09-27258761FF9A}" srcOrd="0" destOrd="0" presId="urn:microsoft.com/office/officeart/2005/8/layout/hList2#2"/>
    <dgm:cxn modelId="{87158B4E-CB9E-4A5D-B4D7-435C4B16807E}" type="presParOf" srcId="{3CC69859-4554-49A1-B2BC-1DE7C34F6B00}" destId="{FE7FDDB7-8347-4B60-81D7-095A573736E9}" srcOrd="1" destOrd="0" presId="urn:microsoft.com/office/officeart/2005/8/layout/hList2#2"/>
    <dgm:cxn modelId="{B0E6AEB1-3BAF-4E82-BFC5-7FF75ED97F53}" type="presParOf" srcId="{3CC69859-4554-49A1-B2BC-1DE7C34F6B00}" destId="{8018E6BE-1B43-4DC0-906F-B3F9034A2225}" srcOrd="2" destOrd="0" presId="urn:microsoft.com/office/officeart/2005/8/layout/hList2#2"/>
    <dgm:cxn modelId="{5762A111-5461-4177-98B6-B5ED6C208236}" type="presParOf" srcId="{D4387D0C-07F0-42FE-B112-4FB9DC712FCA}" destId="{659F3CCD-FB1D-49C6-AB8A-DD53EDA84014}" srcOrd="5" destOrd="0" presId="urn:microsoft.com/office/officeart/2005/8/layout/hList2#2"/>
    <dgm:cxn modelId="{267E55E1-9CB8-4D2C-A7B2-F396DDB5220C}" type="presParOf" srcId="{D4387D0C-07F0-42FE-B112-4FB9DC712FCA}" destId="{B179E18A-5B36-4B0D-909A-BAE2D408A13D}" srcOrd="6" destOrd="0" presId="urn:microsoft.com/office/officeart/2005/8/layout/hList2#2"/>
    <dgm:cxn modelId="{51582373-6F92-4318-B353-31B97FE2192E}" type="presParOf" srcId="{B179E18A-5B36-4B0D-909A-BAE2D408A13D}" destId="{EC8D14BD-7370-43FC-BC39-7F488FB28362}" srcOrd="0" destOrd="0" presId="urn:microsoft.com/office/officeart/2005/8/layout/hList2#2"/>
    <dgm:cxn modelId="{3E1D269F-3A59-427B-AC45-ABA06F395607}" type="presParOf" srcId="{B179E18A-5B36-4B0D-909A-BAE2D408A13D}" destId="{FAB40932-9277-42F8-A665-1C30A81E46D7}" srcOrd="1" destOrd="0" presId="urn:microsoft.com/office/officeart/2005/8/layout/hList2#2"/>
    <dgm:cxn modelId="{617EA360-F485-4E0D-A663-B0C3809CC160}" type="presParOf" srcId="{B179E18A-5B36-4B0D-909A-BAE2D408A13D}" destId="{6F038B8C-3F3A-4BF0-97D3-654AAD3F79C5}" srcOrd="2" destOrd="0" presId="urn:microsoft.com/office/officeart/2005/8/layout/hList2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F708732-B242-4548-923B-8B2EB9141322}" type="doc">
      <dgm:prSet loTypeId="urn:microsoft.com/office/officeart/2005/8/layout/hList2#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06BB34-91E4-4B8A-93A6-511D8553639E}">
      <dgm:prSet phldrT="[Текст]"/>
      <dgm:spPr/>
      <dgm:t>
        <a:bodyPr/>
        <a:lstStyle/>
        <a:p>
          <a:endParaRPr lang="ru-RU" dirty="0"/>
        </a:p>
      </dgm:t>
    </dgm:pt>
    <dgm:pt modelId="{44AFBE00-6547-4BB7-937F-08927CBAF900}" type="parTrans" cxnId="{97CE6EDC-7D13-4FE7-B2E0-750FA9056D1E}">
      <dgm:prSet/>
      <dgm:spPr/>
      <dgm:t>
        <a:bodyPr/>
        <a:lstStyle/>
        <a:p>
          <a:endParaRPr lang="ru-RU"/>
        </a:p>
      </dgm:t>
    </dgm:pt>
    <dgm:pt modelId="{DC2DE076-894F-406A-BB79-49674ED110F3}" type="sibTrans" cxnId="{97CE6EDC-7D13-4FE7-B2E0-750FA9056D1E}">
      <dgm:prSet/>
      <dgm:spPr/>
      <dgm:t>
        <a:bodyPr/>
        <a:lstStyle/>
        <a:p>
          <a:endParaRPr lang="ru-RU"/>
        </a:p>
      </dgm:t>
    </dgm:pt>
    <dgm:pt modelId="{014D0C98-3719-4722-BCCF-2A31DF51E278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1000" dirty="0" smtClean="0">
              <a:latin typeface="Book Antiqua" panose="02040602050305030304" pitchFamily="18" charset="0"/>
            </a:rPr>
            <a:t> 1 </a:t>
          </a:r>
          <a:r>
            <a:rPr lang="ru-RU" sz="1000" dirty="0" smtClean="0">
              <a:latin typeface="Book Antiqua" panose="02040602050305030304" pitchFamily="18" charset="0"/>
            </a:rPr>
            <a:t>360,5</a:t>
          </a:r>
          <a:r>
            <a:rPr lang="ru-RU" sz="10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1000" dirty="0" smtClean="0">
              <a:latin typeface="Book Antiqua" panose="02040602050305030304" pitchFamily="18" charset="0"/>
            </a:rPr>
            <a:t> </a:t>
          </a:r>
          <a:r>
            <a:rPr lang="ru-RU" sz="1000" dirty="0">
              <a:latin typeface="Book Antiqua" panose="02040602050305030304" pitchFamily="18" charset="0"/>
            </a:rPr>
            <a:t>млн. </a:t>
          </a:r>
          <a:r>
            <a:rPr lang="ru-RU" sz="1000" dirty="0" err="1" smtClean="0">
              <a:latin typeface="Book Antiqua" panose="02040602050305030304" pitchFamily="18" charset="0"/>
            </a:rPr>
            <a:t>теңге</a:t>
          </a:r>
          <a:r>
            <a:rPr lang="ru-RU" sz="1000" dirty="0" smtClean="0">
              <a:latin typeface="Book Antiqua" panose="02040602050305030304" pitchFamily="18" charset="0"/>
            </a:rPr>
            <a:t>                            </a:t>
          </a:r>
          <a:r>
            <a:rPr lang="ru-RU" sz="1000" dirty="0" err="1" smtClean="0">
              <a:latin typeface="Book Antiqua" panose="02040602050305030304" pitchFamily="18" charset="0"/>
            </a:rPr>
            <a:t>әскери</a:t>
          </a:r>
          <a:r>
            <a:rPr lang="ru-RU" sz="1000" dirty="0" smtClean="0">
              <a:latin typeface="Book Antiqua" panose="02040602050305030304" pitchFamily="18" charset="0"/>
            </a:rPr>
            <a:t> </a:t>
          </a:r>
          <a:r>
            <a:rPr lang="ru-RU" sz="1000" dirty="0" err="1" smtClean="0">
              <a:latin typeface="Book Antiqua" panose="02040602050305030304" pitchFamily="18" charset="0"/>
            </a:rPr>
            <a:t>қажеттілік</a:t>
          </a:r>
          <a:endParaRPr lang="ru-RU" sz="1000" dirty="0">
            <a:latin typeface="Book Antiqua" panose="02040602050305030304" pitchFamily="18" charset="0"/>
          </a:endParaRPr>
        </a:p>
      </dgm:t>
    </dgm:pt>
    <dgm:pt modelId="{20627073-4326-4DF1-813E-5A1828040627}" type="parTrans" cxnId="{A3913BEF-1A61-4C4E-81C3-A7AFB77C6ECF}">
      <dgm:prSet/>
      <dgm:spPr/>
      <dgm:t>
        <a:bodyPr/>
        <a:lstStyle/>
        <a:p>
          <a:endParaRPr lang="ru-RU"/>
        </a:p>
      </dgm:t>
    </dgm:pt>
    <dgm:pt modelId="{9DF9BF92-66EE-438E-AA4F-4CE149225AB6}" type="sibTrans" cxnId="{A3913BEF-1A61-4C4E-81C3-A7AFB77C6ECF}">
      <dgm:prSet/>
      <dgm:spPr/>
      <dgm:t>
        <a:bodyPr/>
        <a:lstStyle/>
        <a:p>
          <a:endParaRPr lang="ru-RU"/>
        </a:p>
      </dgm:t>
    </dgm:pt>
    <dgm:pt modelId="{0EBF8BA3-5EBD-4720-99C0-61741455C4BB}">
      <dgm:prSet phldrT="[Текст]"/>
      <dgm:spPr/>
      <dgm:t>
        <a:bodyPr/>
        <a:lstStyle/>
        <a:p>
          <a:endParaRPr lang="ru-RU" dirty="0"/>
        </a:p>
      </dgm:t>
    </dgm:pt>
    <dgm:pt modelId="{4DC2157D-DC2C-414B-A446-155E1B09CC73}" type="parTrans" cxnId="{E7CA19CA-B281-45FC-9625-A010023DEAA7}">
      <dgm:prSet/>
      <dgm:spPr/>
      <dgm:t>
        <a:bodyPr/>
        <a:lstStyle/>
        <a:p>
          <a:endParaRPr lang="ru-RU"/>
        </a:p>
      </dgm:t>
    </dgm:pt>
    <dgm:pt modelId="{F85B1FF6-5A62-4181-BB42-BF7F76C08663}" type="sibTrans" cxnId="{E7CA19CA-B281-45FC-9625-A010023DEAA7}">
      <dgm:prSet/>
      <dgm:spPr/>
      <dgm:t>
        <a:bodyPr/>
        <a:lstStyle/>
        <a:p>
          <a:endParaRPr lang="ru-RU"/>
        </a:p>
      </dgm:t>
    </dgm:pt>
    <dgm:pt modelId="{7C3752B6-6CAA-4E4A-BBDF-159F61E8C31F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10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1000" dirty="0" smtClean="0">
              <a:solidFill>
                <a:schemeClr val="bg1"/>
              </a:solidFill>
              <a:latin typeface="Book Antiqua" panose="02040602050305030304" pitchFamily="18" charset="0"/>
            </a:rPr>
            <a:t>28 829,4  </a:t>
          </a:r>
          <a:r>
            <a:rPr lang="ru-RU" sz="1000" dirty="0" smtClean="0">
              <a:latin typeface="Book Antiqua" panose="02040602050305030304" pitchFamily="18" charset="0"/>
            </a:rPr>
            <a:t>млн. </a:t>
          </a:r>
          <a:r>
            <a:rPr lang="ru-RU" sz="1000" dirty="0" err="1" smtClean="0">
              <a:latin typeface="Book Antiqua" panose="02040602050305030304" pitchFamily="18" charset="0"/>
            </a:rPr>
            <a:t>теңге</a:t>
          </a:r>
          <a:r>
            <a:rPr lang="ru-RU" sz="1000" dirty="0" smtClean="0">
              <a:latin typeface="Book Antiqua" panose="02040602050305030304" pitchFamily="18" charset="0"/>
            </a:rPr>
            <a:t/>
          </a:r>
          <a:br>
            <a:rPr lang="ru-RU" sz="1000" dirty="0" smtClean="0">
              <a:latin typeface="Book Antiqua" panose="02040602050305030304" pitchFamily="18" charset="0"/>
            </a:rPr>
          </a:br>
          <a:r>
            <a:rPr lang="ru-RU" sz="1000" dirty="0" err="1" smtClean="0">
              <a:latin typeface="Book Antiqua" panose="02040602050305030304" pitchFamily="18" charset="0"/>
            </a:rPr>
            <a:t>құқық</a:t>
          </a:r>
          <a:r>
            <a:rPr lang="ru-RU" sz="1000" dirty="0" smtClean="0">
              <a:latin typeface="Book Antiqua" panose="02040602050305030304" pitchFamily="18" charset="0"/>
            </a:rPr>
            <a:t> </a:t>
          </a:r>
          <a:r>
            <a:rPr lang="ru-RU" sz="1000" dirty="0" err="1" smtClean="0">
              <a:latin typeface="Book Antiqua" panose="02040602050305030304" pitchFamily="18" charset="0"/>
            </a:rPr>
            <a:t>қорғау</a:t>
          </a:r>
          <a:r>
            <a:rPr lang="ru-RU" sz="1000" dirty="0" smtClean="0">
              <a:latin typeface="Book Antiqua" panose="02040602050305030304" pitchFamily="18" charset="0"/>
            </a:rPr>
            <a:t> </a:t>
          </a:r>
          <a:r>
            <a:rPr lang="ru-RU" sz="1000" dirty="0" err="1" smtClean="0">
              <a:latin typeface="Book Antiqua" panose="02040602050305030304" pitchFamily="18" charset="0"/>
            </a:rPr>
            <a:t>қызметі</a:t>
          </a:r>
          <a:endParaRPr lang="ru-RU" sz="1000" dirty="0">
            <a:latin typeface="Book Antiqua" panose="02040602050305030304" pitchFamily="18" charset="0"/>
          </a:endParaRPr>
        </a:p>
      </dgm:t>
    </dgm:pt>
    <dgm:pt modelId="{3DAFF923-0D04-4A58-BA70-D3920701851B}" type="parTrans" cxnId="{60802C0F-5397-4706-AB89-6E366BB93A50}">
      <dgm:prSet/>
      <dgm:spPr/>
      <dgm:t>
        <a:bodyPr/>
        <a:lstStyle/>
        <a:p>
          <a:endParaRPr lang="ru-RU"/>
        </a:p>
      </dgm:t>
    </dgm:pt>
    <dgm:pt modelId="{8C3C864B-0177-42B3-A167-0C2C669E9C08}" type="sibTrans" cxnId="{60802C0F-5397-4706-AB89-6E366BB93A50}">
      <dgm:prSet/>
      <dgm:spPr/>
      <dgm:t>
        <a:bodyPr/>
        <a:lstStyle/>
        <a:p>
          <a:endParaRPr lang="ru-RU"/>
        </a:p>
      </dgm:t>
    </dgm:pt>
    <dgm:pt modelId="{C81DB8B9-4601-40A2-80B4-172C7BD54B43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1000" dirty="0">
              <a:latin typeface="Book Antiqua" panose="02040602050305030304" pitchFamily="18" charset="0"/>
            </a:rPr>
            <a:t> </a:t>
          </a:r>
          <a:r>
            <a:rPr lang="ru-RU" sz="1000" dirty="0" smtClean="0">
              <a:latin typeface="Book Antiqua" panose="02040602050305030304" pitchFamily="18" charset="0"/>
            </a:rPr>
            <a:t>758,9  </a:t>
          </a:r>
          <a:r>
            <a:rPr lang="ru-RU" sz="1000" dirty="0" smtClean="0">
              <a:latin typeface="Book Antiqua" panose="02040602050305030304" pitchFamily="18" charset="0"/>
            </a:rPr>
            <a:t>млн</a:t>
          </a:r>
          <a:r>
            <a:rPr lang="ru-RU" sz="1000" dirty="0">
              <a:latin typeface="Book Antiqua" panose="02040602050305030304" pitchFamily="18" charset="0"/>
            </a:rPr>
            <a:t>. </a:t>
          </a:r>
          <a:r>
            <a:rPr lang="ru-RU" sz="1000" dirty="0" err="1" smtClean="0">
              <a:latin typeface="Book Antiqua" panose="02040602050305030304" pitchFamily="18" charset="0"/>
            </a:rPr>
            <a:t>теңге</a:t>
          </a:r>
          <a:r>
            <a:rPr lang="ru-RU" sz="1000" dirty="0" smtClean="0">
              <a:latin typeface="Book Antiqua" panose="02040602050305030304" pitchFamily="18" charset="0"/>
            </a:rPr>
            <a:t>                      </a:t>
          </a:r>
          <a:r>
            <a:rPr lang="ru-RU" sz="1000" dirty="0" err="1">
              <a:latin typeface="Book Antiqua" panose="02040602050305030304" pitchFamily="18" charset="0"/>
            </a:rPr>
            <a:t>төтенше</a:t>
          </a:r>
          <a:r>
            <a:rPr lang="ru-RU" sz="1000" dirty="0">
              <a:latin typeface="Book Antiqua" panose="02040602050305030304" pitchFamily="18" charset="0"/>
            </a:rPr>
            <a:t> </a:t>
          </a:r>
          <a:r>
            <a:rPr lang="ru-RU" sz="1000" dirty="0" err="1">
              <a:latin typeface="Book Antiqua" panose="02040602050305030304" pitchFamily="18" charset="0"/>
            </a:rPr>
            <a:t>жағдайлар</a:t>
          </a:r>
          <a:r>
            <a:rPr lang="ru-RU" sz="1000" dirty="0">
              <a:latin typeface="Book Antiqua" panose="02040602050305030304" pitchFamily="18" charset="0"/>
            </a:rPr>
            <a:t> </a:t>
          </a:r>
          <a:r>
            <a:rPr lang="ru-RU" sz="1000" dirty="0" err="1">
              <a:latin typeface="Book Antiqua" panose="02040602050305030304" pitchFamily="18" charset="0"/>
            </a:rPr>
            <a:t>жөніндегі</a:t>
          </a:r>
          <a:r>
            <a:rPr lang="ru-RU" sz="1000" dirty="0">
              <a:latin typeface="Book Antiqua" panose="02040602050305030304" pitchFamily="18" charset="0"/>
            </a:rPr>
            <a:t> </a:t>
          </a:r>
          <a:r>
            <a:rPr lang="ru-RU" sz="1000" dirty="0" err="1">
              <a:latin typeface="Book Antiqua" panose="02040602050305030304" pitchFamily="18" charset="0"/>
            </a:rPr>
            <a:t>жұмыстарды</a:t>
          </a:r>
          <a:r>
            <a:rPr lang="ru-RU" sz="1000" dirty="0">
              <a:latin typeface="Book Antiqua" panose="02040602050305030304" pitchFamily="18" charset="0"/>
            </a:rPr>
            <a:t> </a:t>
          </a:r>
          <a:r>
            <a:rPr lang="ru-RU" sz="1000" dirty="0" err="1">
              <a:latin typeface="Book Antiqua" panose="02040602050305030304" pitchFamily="18" charset="0"/>
            </a:rPr>
            <a:t>ұйымдастыру</a:t>
          </a:r>
          <a:endParaRPr lang="ru-RU" sz="1000" dirty="0">
            <a:latin typeface="Book Antiqua" panose="02040602050305030304" pitchFamily="18" charset="0"/>
          </a:endParaRPr>
        </a:p>
      </dgm:t>
    </dgm:pt>
    <dgm:pt modelId="{706EF16B-EBEB-4B80-B877-085631084372}" type="parTrans" cxnId="{15F913F6-F2C7-461E-9668-570CF77FB140}">
      <dgm:prSet/>
      <dgm:spPr/>
      <dgm:t>
        <a:bodyPr/>
        <a:lstStyle/>
        <a:p>
          <a:endParaRPr lang="ru-RU"/>
        </a:p>
      </dgm:t>
    </dgm:pt>
    <dgm:pt modelId="{BAEB4266-9893-4F3D-AE37-4CB2F67C529A}" type="sibTrans" cxnId="{15F913F6-F2C7-461E-9668-570CF77FB140}">
      <dgm:prSet/>
      <dgm:spPr/>
      <dgm:t>
        <a:bodyPr/>
        <a:lstStyle/>
        <a:p>
          <a:endParaRPr lang="ru-RU"/>
        </a:p>
      </dgm:t>
    </dgm:pt>
    <dgm:pt modelId="{879EE521-F0A5-4EEB-978B-DFF0FC555E89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endParaRPr lang="ru-RU" sz="1000" dirty="0">
            <a:latin typeface="Book Antiqua" panose="02040602050305030304" pitchFamily="18" charset="0"/>
          </a:endParaRPr>
        </a:p>
      </dgm:t>
    </dgm:pt>
    <dgm:pt modelId="{9E2ACBAE-1ED8-4C78-9796-EFD964A2927B}" type="parTrans" cxnId="{36564A01-76A9-4FEC-84F7-59883EC27715}">
      <dgm:prSet/>
      <dgm:spPr/>
      <dgm:t>
        <a:bodyPr/>
        <a:lstStyle/>
        <a:p>
          <a:endParaRPr lang="ru-RU"/>
        </a:p>
      </dgm:t>
    </dgm:pt>
    <dgm:pt modelId="{AD17A0A2-1859-4217-930D-BAD087C40044}" type="sibTrans" cxnId="{36564A01-76A9-4FEC-84F7-59883EC27715}">
      <dgm:prSet/>
      <dgm:spPr/>
      <dgm:t>
        <a:bodyPr/>
        <a:lstStyle/>
        <a:p>
          <a:endParaRPr lang="ru-RU"/>
        </a:p>
      </dgm:t>
    </dgm:pt>
    <dgm:pt modelId="{AE5CD290-CE8B-444C-94C5-F04F1BD81996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1000" dirty="0" smtClean="0">
              <a:latin typeface="Book Antiqua" panose="02040602050305030304" pitchFamily="18" charset="0"/>
            </a:rPr>
            <a:t> </a:t>
          </a:r>
          <a:r>
            <a:rPr lang="kk-KZ" sz="1000" dirty="0" smtClean="0">
              <a:latin typeface="Book Antiqua" panose="02040602050305030304" pitchFamily="18" charset="0"/>
            </a:rPr>
            <a:t>3 514,4 </a:t>
          </a:r>
          <a:r>
            <a:rPr lang="kk-KZ" sz="1000" dirty="0" smtClean="0">
              <a:latin typeface="Book Antiqua" panose="02040602050305030304" pitchFamily="18" charset="0"/>
            </a:rPr>
            <a:t>млн. </a:t>
          </a:r>
          <a:r>
            <a:rPr lang="ru-RU" sz="1000" dirty="0" err="1" smtClean="0">
              <a:latin typeface="Book Antiqua" panose="02040602050305030304" pitchFamily="18" charset="0"/>
            </a:rPr>
            <a:t>теңге</a:t>
          </a:r>
          <a:r>
            <a:rPr lang="ru-RU" sz="1000" dirty="0" smtClean="0">
              <a:latin typeface="Book Antiqua" panose="02040602050305030304" pitchFamily="18" charset="0"/>
            </a:rPr>
            <a:t>                                     </a:t>
          </a:r>
          <a:r>
            <a:rPr lang="ru-RU" sz="1000" dirty="0" err="1" smtClean="0">
              <a:latin typeface="Book Antiqua" panose="02040602050305030304" pitchFamily="18" charset="0"/>
            </a:rPr>
            <a:t>қоғамдық</a:t>
          </a:r>
          <a:r>
            <a:rPr lang="ru-RU" sz="1000" dirty="0" smtClean="0">
              <a:latin typeface="Book Antiqua" panose="02040602050305030304" pitchFamily="18" charset="0"/>
            </a:rPr>
            <a:t> </a:t>
          </a:r>
          <a:r>
            <a:rPr lang="ru-RU" sz="1000" dirty="0" err="1" smtClean="0">
              <a:latin typeface="Book Antiqua" panose="02040602050305030304" pitchFamily="18" charset="0"/>
            </a:rPr>
            <a:t>тәртіп</a:t>
          </a:r>
          <a:r>
            <a:rPr lang="ru-RU" sz="1000" dirty="0" smtClean="0">
              <a:latin typeface="Book Antiqua" panose="02040602050305030304" pitchFamily="18" charset="0"/>
            </a:rPr>
            <a:t> пен </a:t>
          </a:r>
          <a:r>
            <a:rPr lang="ru-RU" sz="1000" dirty="0" err="1" smtClean="0">
              <a:latin typeface="Book Antiqua" panose="02040602050305030304" pitchFamily="18" charset="0"/>
            </a:rPr>
            <a:t>қауіпсіздік</a:t>
          </a:r>
          <a:r>
            <a:rPr lang="ru-RU" sz="1000" dirty="0" smtClean="0">
              <a:latin typeface="Book Antiqua" panose="02040602050305030304" pitchFamily="18" charset="0"/>
            </a:rPr>
            <a:t> </a:t>
          </a:r>
          <a:r>
            <a:rPr lang="ru-RU" sz="1000" dirty="0" err="1" smtClean="0">
              <a:latin typeface="Book Antiqua" panose="02040602050305030304" pitchFamily="18" charset="0"/>
            </a:rPr>
            <a:t>саласындағы</a:t>
          </a:r>
          <a:r>
            <a:rPr lang="ru-RU" sz="1000" dirty="0" smtClean="0">
              <a:latin typeface="Book Antiqua" panose="02040602050305030304" pitchFamily="18" charset="0"/>
            </a:rPr>
            <a:t> </a:t>
          </a:r>
          <a:r>
            <a:rPr lang="ru-RU" sz="1000" dirty="0" err="1" smtClean="0">
              <a:latin typeface="Book Antiqua" panose="02040602050305030304" pitchFamily="18" charset="0"/>
            </a:rPr>
            <a:t>басқа</a:t>
          </a:r>
          <a:r>
            <a:rPr lang="ru-RU" sz="1000" dirty="0" smtClean="0">
              <a:latin typeface="Book Antiqua" panose="02040602050305030304" pitchFamily="18" charset="0"/>
            </a:rPr>
            <a:t> да </a:t>
          </a:r>
          <a:r>
            <a:rPr lang="ru-RU" sz="1000" dirty="0" err="1" smtClean="0">
              <a:latin typeface="Book Antiqua" panose="02040602050305030304" pitchFamily="18" charset="0"/>
            </a:rPr>
            <a:t>қызметтер</a:t>
          </a:r>
          <a:endParaRPr lang="ru-RU" sz="1000" dirty="0">
            <a:latin typeface="Book Antiqua" panose="02040602050305030304" pitchFamily="18" charset="0"/>
          </a:endParaRPr>
        </a:p>
      </dgm:t>
    </dgm:pt>
    <dgm:pt modelId="{88919BCF-FEC2-453C-8348-DEE4B12C1248}" type="parTrans" cxnId="{03CBDF5D-8669-4B86-B98E-AA804A66B116}">
      <dgm:prSet/>
      <dgm:spPr/>
      <dgm:t>
        <a:bodyPr/>
        <a:lstStyle/>
        <a:p>
          <a:endParaRPr lang="ru-RU"/>
        </a:p>
      </dgm:t>
    </dgm:pt>
    <dgm:pt modelId="{EEF77569-3813-44EA-BEC1-4D1E05A69694}" type="sibTrans" cxnId="{03CBDF5D-8669-4B86-B98E-AA804A66B116}">
      <dgm:prSet/>
      <dgm:spPr/>
      <dgm:t>
        <a:bodyPr/>
        <a:lstStyle/>
        <a:p>
          <a:endParaRPr lang="ru-RU"/>
        </a:p>
      </dgm:t>
    </dgm:pt>
    <dgm:pt modelId="{5E0854D1-CC71-4E68-9775-51C93BFFD26B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endParaRPr lang="ru-RU" sz="1000" dirty="0">
            <a:latin typeface="Book Antiqua" panose="02040602050305030304" pitchFamily="18" charset="0"/>
          </a:endParaRPr>
        </a:p>
      </dgm:t>
    </dgm:pt>
    <dgm:pt modelId="{F231178E-ADE0-4737-BC26-8AFC08008F77}" type="parTrans" cxnId="{FEF22638-C932-49DE-B982-BBBA8F9C1B92}">
      <dgm:prSet/>
      <dgm:spPr/>
      <dgm:t>
        <a:bodyPr/>
        <a:lstStyle/>
        <a:p>
          <a:endParaRPr lang="ru-RU"/>
        </a:p>
      </dgm:t>
    </dgm:pt>
    <dgm:pt modelId="{2185E8CD-8617-43AA-925D-FB7298BBD6F4}" type="sibTrans" cxnId="{FEF22638-C932-49DE-B982-BBBA8F9C1B92}">
      <dgm:prSet/>
      <dgm:spPr/>
      <dgm:t>
        <a:bodyPr/>
        <a:lstStyle/>
        <a:p>
          <a:endParaRPr lang="ru-RU"/>
        </a:p>
      </dgm:t>
    </dgm:pt>
    <dgm:pt modelId="{D4387D0C-07F0-42FE-B112-4FB9DC712FCA}" type="pres">
      <dgm:prSet presAssocID="{5F708732-B242-4548-923B-8B2EB9141322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4FDF6BE-10D7-4A75-99A6-50A6EF34598C}" type="pres">
      <dgm:prSet presAssocID="{1706BB34-91E4-4B8A-93A6-511D8553639E}" presName="compositeNode" presStyleCnt="0">
        <dgm:presLayoutVars>
          <dgm:bulletEnabled val="1"/>
        </dgm:presLayoutVars>
      </dgm:prSet>
      <dgm:spPr/>
    </dgm:pt>
    <dgm:pt modelId="{7A9733A1-BFA9-4652-807D-9E226CE54495}" type="pres">
      <dgm:prSet presAssocID="{1706BB34-91E4-4B8A-93A6-511D8553639E}" presName="image" presStyleLbl="fgImgPlace1" presStyleIdx="0" presStyleCnt="2" custScaleX="212120" custScaleY="177763" custLinFactNeighborX="20585" custLinFactNeighborY="13532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98592B5-58D9-41D3-AFA2-1D779A82D771}" type="pres">
      <dgm:prSet presAssocID="{1706BB34-91E4-4B8A-93A6-511D8553639E}" presName="childNode" presStyleLbl="node1" presStyleIdx="0" presStyleCnt="2" custScaleX="56144" custScaleY="77883" custLinFactNeighborX="5260" custLinFactNeighborY="-183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1AA8AA-2C50-4AF1-9AD2-556B708A899E}" type="pres">
      <dgm:prSet presAssocID="{1706BB34-91E4-4B8A-93A6-511D8553639E}" presName="parentNode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FAC58B-2F79-4C3C-8E79-9632261D1B83}" type="pres">
      <dgm:prSet presAssocID="{DC2DE076-894F-406A-BB79-49674ED110F3}" presName="sibTrans" presStyleCnt="0"/>
      <dgm:spPr/>
    </dgm:pt>
    <dgm:pt modelId="{C709B9FC-8BBD-40D8-8919-DD5F58399962}" type="pres">
      <dgm:prSet presAssocID="{0EBF8BA3-5EBD-4720-99C0-61741455C4BB}" presName="compositeNode" presStyleCnt="0">
        <dgm:presLayoutVars>
          <dgm:bulletEnabled val="1"/>
        </dgm:presLayoutVars>
      </dgm:prSet>
      <dgm:spPr/>
    </dgm:pt>
    <dgm:pt modelId="{1A33D2F5-A1FF-4F85-AB6B-FE31A88FFE0A}" type="pres">
      <dgm:prSet presAssocID="{0EBF8BA3-5EBD-4720-99C0-61741455C4BB}" presName="image" presStyleLbl="fgImgPlace1" presStyleIdx="1" presStyleCnt="2" custScaleX="218985" custScaleY="155863" custLinFactNeighborX="-53492" custLinFactNeighborY="1461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D03ABFF-0116-4666-BF23-49F76690801C}" type="pres">
      <dgm:prSet presAssocID="{0EBF8BA3-5EBD-4720-99C0-61741455C4BB}" presName="childNode" presStyleLbl="node1" presStyleIdx="1" presStyleCnt="2" custScaleX="61059" custScaleY="63618" custLinFactNeighborX="-6869" custLinFactNeighborY="-56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E488A3-F6D2-4294-B47B-83A7C22F89C2}" type="pres">
      <dgm:prSet presAssocID="{0EBF8BA3-5EBD-4720-99C0-61741455C4BB}" presName="parentNode" presStyleLbl="revTx" presStyleIdx="1" presStyleCnt="2" custLinFactNeighborY="-108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7CE6EDC-7D13-4FE7-B2E0-750FA9056D1E}" srcId="{5F708732-B242-4548-923B-8B2EB9141322}" destId="{1706BB34-91E4-4B8A-93A6-511D8553639E}" srcOrd="0" destOrd="0" parTransId="{44AFBE00-6547-4BB7-937F-08927CBAF900}" sibTransId="{DC2DE076-894F-406A-BB79-49674ED110F3}"/>
    <dgm:cxn modelId="{15F913F6-F2C7-461E-9668-570CF77FB140}" srcId="{1706BB34-91E4-4B8A-93A6-511D8553639E}" destId="{C81DB8B9-4601-40A2-80B4-172C7BD54B43}" srcOrd="2" destOrd="0" parTransId="{706EF16B-EBEB-4B80-B877-085631084372}" sibTransId="{BAEB4266-9893-4F3D-AE37-4CB2F67C529A}"/>
    <dgm:cxn modelId="{15146ADA-F919-4637-A46E-77130D5A9AF0}" type="presOf" srcId="{014D0C98-3719-4722-BCCF-2A31DF51E278}" destId="{C98592B5-58D9-41D3-AFA2-1D779A82D771}" srcOrd="0" destOrd="0" presId="urn:microsoft.com/office/officeart/2005/8/layout/hList2#4"/>
    <dgm:cxn modelId="{0A57D0EF-349C-4C65-87B0-0F72A5ED8033}" type="presOf" srcId="{5F708732-B242-4548-923B-8B2EB9141322}" destId="{D4387D0C-07F0-42FE-B112-4FB9DC712FCA}" srcOrd="0" destOrd="0" presId="urn:microsoft.com/office/officeart/2005/8/layout/hList2#4"/>
    <dgm:cxn modelId="{03CBDF5D-8669-4B86-B98E-AA804A66B116}" srcId="{0EBF8BA3-5EBD-4720-99C0-61741455C4BB}" destId="{AE5CD290-CE8B-444C-94C5-F04F1BD81996}" srcOrd="2" destOrd="0" parTransId="{88919BCF-FEC2-453C-8348-DEE4B12C1248}" sibTransId="{EEF77569-3813-44EA-BEC1-4D1E05A69694}"/>
    <dgm:cxn modelId="{FA39EC8E-146C-4319-BFA9-3C4B739D27C4}" type="presOf" srcId="{5E0854D1-CC71-4E68-9775-51C93BFFD26B}" destId="{0D03ABFF-0116-4666-BF23-49F76690801C}" srcOrd="0" destOrd="1" presId="urn:microsoft.com/office/officeart/2005/8/layout/hList2#4"/>
    <dgm:cxn modelId="{EF581165-0AD7-447B-8340-5C54687D5D4B}" type="presOf" srcId="{AE5CD290-CE8B-444C-94C5-F04F1BD81996}" destId="{0D03ABFF-0116-4666-BF23-49F76690801C}" srcOrd="0" destOrd="2" presId="urn:microsoft.com/office/officeart/2005/8/layout/hList2#4"/>
    <dgm:cxn modelId="{E7CA19CA-B281-45FC-9625-A010023DEAA7}" srcId="{5F708732-B242-4548-923B-8B2EB9141322}" destId="{0EBF8BA3-5EBD-4720-99C0-61741455C4BB}" srcOrd="1" destOrd="0" parTransId="{4DC2157D-DC2C-414B-A446-155E1B09CC73}" sibTransId="{F85B1FF6-5A62-4181-BB42-BF7F76C08663}"/>
    <dgm:cxn modelId="{60802C0F-5397-4706-AB89-6E366BB93A50}" srcId="{0EBF8BA3-5EBD-4720-99C0-61741455C4BB}" destId="{7C3752B6-6CAA-4E4A-BBDF-159F61E8C31F}" srcOrd="0" destOrd="0" parTransId="{3DAFF923-0D04-4A58-BA70-D3920701851B}" sibTransId="{8C3C864B-0177-42B3-A167-0C2C669E9C08}"/>
    <dgm:cxn modelId="{71CA6842-1FAC-42F7-B88A-B534D3E2A68B}" type="presOf" srcId="{0EBF8BA3-5EBD-4720-99C0-61741455C4BB}" destId="{78E488A3-F6D2-4294-B47B-83A7C22F89C2}" srcOrd="0" destOrd="0" presId="urn:microsoft.com/office/officeart/2005/8/layout/hList2#4"/>
    <dgm:cxn modelId="{FF999E83-C3EE-46F3-997B-F8D9E8BA6C26}" type="presOf" srcId="{879EE521-F0A5-4EEB-978B-DFF0FC555E89}" destId="{C98592B5-58D9-41D3-AFA2-1D779A82D771}" srcOrd="0" destOrd="1" presId="urn:microsoft.com/office/officeart/2005/8/layout/hList2#4"/>
    <dgm:cxn modelId="{36564A01-76A9-4FEC-84F7-59883EC27715}" srcId="{1706BB34-91E4-4B8A-93A6-511D8553639E}" destId="{879EE521-F0A5-4EEB-978B-DFF0FC555E89}" srcOrd="1" destOrd="0" parTransId="{9E2ACBAE-1ED8-4C78-9796-EFD964A2927B}" sibTransId="{AD17A0A2-1859-4217-930D-BAD087C40044}"/>
    <dgm:cxn modelId="{93D11AA0-8F39-4AE3-A207-B07BDDAC390A}" type="presOf" srcId="{1706BB34-91E4-4B8A-93A6-511D8553639E}" destId="{601AA8AA-2C50-4AF1-9AD2-556B708A899E}" srcOrd="0" destOrd="0" presId="urn:microsoft.com/office/officeart/2005/8/layout/hList2#4"/>
    <dgm:cxn modelId="{FEF22638-C932-49DE-B982-BBBA8F9C1B92}" srcId="{0EBF8BA3-5EBD-4720-99C0-61741455C4BB}" destId="{5E0854D1-CC71-4E68-9775-51C93BFFD26B}" srcOrd="1" destOrd="0" parTransId="{F231178E-ADE0-4737-BC26-8AFC08008F77}" sibTransId="{2185E8CD-8617-43AA-925D-FB7298BBD6F4}"/>
    <dgm:cxn modelId="{B9D08A39-5D97-481F-B16C-ED7244B7890C}" type="presOf" srcId="{7C3752B6-6CAA-4E4A-BBDF-159F61E8C31F}" destId="{0D03ABFF-0116-4666-BF23-49F76690801C}" srcOrd="0" destOrd="0" presId="urn:microsoft.com/office/officeart/2005/8/layout/hList2#4"/>
    <dgm:cxn modelId="{D7ABFE79-57B7-4F4C-A9D6-918C629383DF}" type="presOf" srcId="{C81DB8B9-4601-40A2-80B4-172C7BD54B43}" destId="{C98592B5-58D9-41D3-AFA2-1D779A82D771}" srcOrd="0" destOrd="2" presId="urn:microsoft.com/office/officeart/2005/8/layout/hList2#4"/>
    <dgm:cxn modelId="{A3913BEF-1A61-4C4E-81C3-A7AFB77C6ECF}" srcId="{1706BB34-91E4-4B8A-93A6-511D8553639E}" destId="{014D0C98-3719-4722-BCCF-2A31DF51E278}" srcOrd="0" destOrd="0" parTransId="{20627073-4326-4DF1-813E-5A1828040627}" sibTransId="{9DF9BF92-66EE-438E-AA4F-4CE149225AB6}"/>
    <dgm:cxn modelId="{CF760135-7FC9-47C4-9C00-4DB474D6DF85}" type="presParOf" srcId="{D4387D0C-07F0-42FE-B112-4FB9DC712FCA}" destId="{74FDF6BE-10D7-4A75-99A6-50A6EF34598C}" srcOrd="0" destOrd="0" presId="urn:microsoft.com/office/officeart/2005/8/layout/hList2#4"/>
    <dgm:cxn modelId="{1C9BBA7D-3363-4BAD-BBE0-2613485BF441}" type="presParOf" srcId="{74FDF6BE-10D7-4A75-99A6-50A6EF34598C}" destId="{7A9733A1-BFA9-4652-807D-9E226CE54495}" srcOrd="0" destOrd="0" presId="urn:microsoft.com/office/officeart/2005/8/layout/hList2#4"/>
    <dgm:cxn modelId="{CCAEE820-6DF5-41A3-AE70-ABE3DDD83503}" type="presParOf" srcId="{74FDF6BE-10D7-4A75-99A6-50A6EF34598C}" destId="{C98592B5-58D9-41D3-AFA2-1D779A82D771}" srcOrd="1" destOrd="0" presId="urn:microsoft.com/office/officeart/2005/8/layout/hList2#4"/>
    <dgm:cxn modelId="{ACCBF3D7-3E7F-46E3-AC84-C66A384C386A}" type="presParOf" srcId="{74FDF6BE-10D7-4A75-99A6-50A6EF34598C}" destId="{601AA8AA-2C50-4AF1-9AD2-556B708A899E}" srcOrd="2" destOrd="0" presId="urn:microsoft.com/office/officeart/2005/8/layout/hList2#4"/>
    <dgm:cxn modelId="{42A51C0F-8337-45CF-9EBB-6652134B980F}" type="presParOf" srcId="{D4387D0C-07F0-42FE-B112-4FB9DC712FCA}" destId="{2FFAC58B-2F79-4C3C-8E79-9632261D1B83}" srcOrd="1" destOrd="0" presId="urn:microsoft.com/office/officeart/2005/8/layout/hList2#4"/>
    <dgm:cxn modelId="{52509BCE-2EA7-426C-B5E3-0C3D47ABF0C7}" type="presParOf" srcId="{D4387D0C-07F0-42FE-B112-4FB9DC712FCA}" destId="{C709B9FC-8BBD-40D8-8919-DD5F58399962}" srcOrd="2" destOrd="0" presId="urn:microsoft.com/office/officeart/2005/8/layout/hList2#4"/>
    <dgm:cxn modelId="{4AC94E0C-7EF0-44F2-A493-1ED37A2B9F46}" type="presParOf" srcId="{C709B9FC-8BBD-40D8-8919-DD5F58399962}" destId="{1A33D2F5-A1FF-4F85-AB6B-FE31A88FFE0A}" srcOrd="0" destOrd="0" presId="urn:microsoft.com/office/officeart/2005/8/layout/hList2#4"/>
    <dgm:cxn modelId="{9678DD94-5D8D-47D1-875F-2729EB8FFC5A}" type="presParOf" srcId="{C709B9FC-8BBD-40D8-8919-DD5F58399962}" destId="{0D03ABFF-0116-4666-BF23-49F76690801C}" srcOrd="1" destOrd="0" presId="urn:microsoft.com/office/officeart/2005/8/layout/hList2#4"/>
    <dgm:cxn modelId="{B541FD4E-0CA6-461D-A7EB-FCD72D253963}" type="presParOf" srcId="{C709B9FC-8BBD-40D8-8919-DD5F58399962}" destId="{78E488A3-F6D2-4294-B47B-83A7C22F89C2}" srcOrd="2" destOrd="0" presId="urn:microsoft.com/office/officeart/2005/8/layout/hList2#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F15E10-32E9-4472-84C8-AB9F7BEEBD78}">
      <dsp:nvSpPr>
        <dsp:cNvPr id="0" name=""/>
        <dsp:cNvSpPr/>
      </dsp:nvSpPr>
      <dsp:spPr>
        <a:xfrm>
          <a:off x="0" y="2505798"/>
          <a:ext cx="6993081" cy="164407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>
              <a:latin typeface="Book Antiqua" panose="02040602050305030304" pitchFamily="18" charset="0"/>
            </a:rPr>
            <a:t>ШЫҒЫНДАР</a:t>
          </a:r>
        </a:p>
      </dsp:txBody>
      <dsp:txXfrm>
        <a:off x="0" y="2505798"/>
        <a:ext cx="6993081" cy="887800"/>
      </dsp:txXfrm>
    </dsp:sp>
    <dsp:sp modelId="{B9F21FFE-AE10-491D-91A2-7A2D2891553C}">
      <dsp:nvSpPr>
        <dsp:cNvPr id="0" name=""/>
        <dsp:cNvSpPr/>
      </dsp:nvSpPr>
      <dsp:spPr>
        <a:xfrm>
          <a:off x="0" y="3360716"/>
          <a:ext cx="6993081" cy="756274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tx2"/>
              </a:solidFill>
              <a:latin typeface="Book Antiqua" panose="02040602050305030304" pitchFamily="18" charset="0"/>
            </a:rPr>
            <a:t>1 </a:t>
          </a:r>
          <a:r>
            <a:rPr lang="ru-RU" sz="2600" b="1" kern="1200" dirty="0" smtClean="0">
              <a:solidFill>
                <a:schemeClr val="tx2"/>
              </a:solidFill>
              <a:latin typeface="Book Antiqua" panose="02040602050305030304" pitchFamily="18" charset="0"/>
            </a:rPr>
            <a:t>149 844,5 </a:t>
          </a:r>
          <a:r>
            <a:rPr lang="ru-RU" sz="2600" b="1" kern="1200" dirty="0" smtClean="0">
              <a:solidFill>
                <a:schemeClr val="tx2"/>
              </a:solidFill>
              <a:latin typeface="Book Antiqua" panose="02040602050305030304" pitchFamily="18" charset="0"/>
            </a:rPr>
            <a:t>млн</a:t>
          </a:r>
          <a:r>
            <a:rPr lang="ru-RU" sz="2600" b="1" kern="1200" dirty="0">
              <a:solidFill>
                <a:schemeClr val="tx2"/>
              </a:solidFill>
              <a:latin typeface="Book Antiqua" panose="02040602050305030304" pitchFamily="18" charset="0"/>
            </a:rPr>
            <a:t>. </a:t>
          </a:r>
          <a:r>
            <a:rPr lang="kk-KZ" sz="2600" b="1" kern="1200" noProof="0" dirty="0">
              <a:solidFill>
                <a:schemeClr val="tx2"/>
              </a:solidFill>
              <a:latin typeface="Book Antiqua" panose="02040602050305030304" pitchFamily="18" charset="0"/>
            </a:rPr>
            <a:t>теңге</a:t>
          </a:r>
        </a:p>
      </dsp:txBody>
      <dsp:txXfrm>
        <a:off x="0" y="3360716"/>
        <a:ext cx="6993081" cy="756274"/>
      </dsp:txXfrm>
    </dsp:sp>
    <dsp:sp modelId="{86E37AC6-3884-4D71-A037-51571F1168FD}">
      <dsp:nvSpPr>
        <dsp:cNvPr id="0" name=""/>
        <dsp:cNvSpPr/>
      </dsp:nvSpPr>
      <dsp:spPr>
        <a:xfrm rot="10800000">
          <a:off x="0" y="0"/>
          <a:ext cx="6993081" cy="2528587"/>
        </a:xfrm>
        <a:prstGeom prst="upArrowCallout">
          <a:avLst/>
        </a:prstGeom>
        <a:solidFill>
          <a:schemeClr val="accent4">
            <a:hueOff val="-1714265"/>
            <a:satOff val="14520"/>
            <a:lumOff val="-627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>
              <a:latin typeface="Book Antiqua" panose="02040602050305030304" pitchFamily="18" charset="0"/>
            </a:rPr>
            <a:t>ТҮСІМДЕР</a:t>
          </a:r>
        </a:p>
      </dsp:txBody>
      <dsp:txXfrm rot="-10800000">
        <a:off x="0" y="0"/>
        <a:ext cx="6993081" cy="887534"/>
      </dsp:txXfrm>
    </dsp:sp>
    <dsp:sp modelId="{CD2342E6-C525-4AA9-91FB-A63B8405EC5B}">
      <dsp:nvSpPr>
        <dsp:cNvPr id="0" name=""/>
        <dsp:cNvSpPr/>
      </dsp:nvSpPr>
      <dsp:spPr>
        <a:xfrm>
          <a:off x="0" y="943418"/>
          <a:ext cx="6993081" cy="756047"/>
        </a:xfrm>
        <a:prstGeom prst="rect">
          <a:avLst/>
        </a:prstGeom>
        <a:solidFill>
          <a:schemeClr val="accent4">
            <a:tint val="40000"/>
            <a:alpha val="90000"/>
            <a:hueOff val="-1691362"/>
            <a:satOff val="9469"/>
            <a:lumOff val="-956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-1691362"/>
              <a:satOff val="9469"/>
              <a:lumOff val="-9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600" b="1" kern="1200" noProof="0" dirty="0" smtClean="0">
              <a:solidFill>
                <a:schemeClr val="tx2"/>
              </a:solidFill>
              <a:latin typeface="Book Antiqua" panose="02040602050305030304" pitchFamily="18" charset="0"/>
            </a:rPr>
            <a:t>1 </a:t>
          </a:r>
          <a:r>
            <a:rPr lang="kk-KZ" sz="2600" b="1" kern="1200" noProof="0" dirty="0" smtClean="0">
              <a:solidFill>
                <a:schemeClr val="tx2"/>
              </a:solidFill>
              <a:latin typeface="Book Antiqua" panose="02040602050305030304" pitchFamily="18" charset="0"/>
            </a:rPr>
            <a:t>197 053,7 </a:t>
          </a:r>
          <a:r>
            <a:rPr lang="ru-RU" sz="2600" b="1" kern="1200" dirty="0" smtClean="0">
              <a:solidFill>
                <a:schemeClr val="tx2"/>
              </a:solidFill>
              <a:latin typeface="Book Antiqua" panose="02040602050305030304" pitchFamily="18" charset="0"/>
            </a:rPr>
            <a:t>млн</a:t>
          </a:r>
          <a:r>
            <a:rPr lang="ru-RU" sz="2600" b="1" kern="1200" dirty="0">
              <a:solidFill>
                <a:schemeClr val="tx2"/>
              </a:solidFill>
              <a:latin typeface="Book Antiqua" panose="02040602050305030304" pitchFamily="18" charset="0"/>
            </a:rPr>
            <a:t>. </a:t>
          </a:r>
          <a:r>
            <a:rPr lang="kk-KZ" sz="2600" b="1" kern="1200" noProof="0" dirty="0">
              <a:solidFill>
                <a:schemeClr val="tx2"/>
              </a:solidFill>
              <a:latin typeface="Book Antiqua" panose="02040602050305030304" pitchFamily="18" charset="0"/>
            </a:rPr>
            <a:t>теңге</a:t>
          </a:r>
        </a:p>
      </dsp:txBody>
      <dsp:txXfrm>
        <a:off x="0" y="943418"/>
        <a:ext cx="6993081" cy="7560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1AA8AA-2C50-4AF1-9AD2-556B708A899E}">
      <dsp:nvSpPr>
        <dsp:cNvPr id="0" name=""/>
        <dsp:cNvSpPr/>
      </dsp:nvSpPr>
      <dsp:spPr>
        <a:xfrm rot="16200000">
          <a:off x="-1285219" y="1958863"/>
          <a:ext cx="2991788" cy="31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8353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-1285219" y="1958863"/>
        <a:ext cx="2991788" cy="315612"/>
      </dsp:txXfrm>
    </dsp:sp>
    <dsp:sp modelId="{C98592B5-58D9-41D3-AFA2-1D779A82D771}">
      <dsp:nvSpPr>
        <dsp:cNvPr id="0" name=""/>
        <dsp:cNvSpPr/>
      </dsp:nvSpPr>
      <dsp:spPr>
        <a:xfrm>
          <a:off x="654285" y="859325"/>
          <a:ext cx="1367556" cy="2878549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86400" rIns="64008" bIns="64008" numCol="1" spcCol="1270" anchor="ctr" anchorCtr="0">
          <a:noAutofit/>
        </a:bodyPr>
        <a:lstStyle/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6 101,5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kk-KZ" sz="900" kern="1200" noProof="0" dirty="0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br>
            <a:rPr lang="kk-KZ" sz="900" kern="1200" noProof="0" dirty="0">
              <a:solidFill>
                <a:schemeClr val="bg1"/>
              </a:solidFill>
              <a:latin typeface="Book Antiqua" panose="02040602050305030304" pitchFamily="18" charset="0"/>
            </a:rPr>
          </a:br>
          <a:r>
            <a:rPr lang="kk-KZ" sz="900" kern="1200" noProof="0" dirty="0">
              <a:solidFill>
                <a:schemeClr val="bg1"/>
              </a:solidFill>
              <a:latin typeface="Book Antiqua" panose="02040602050305030304" pitchFamily="18" charset="0"/>
            </a:rPr>
            <a:t>әлеуметтік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қамсыздандыру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25 550,8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лн</a:t>
          </a:r>
          <a:r>
            <a:rPr lang="kk-KZ" sz="900" kern="1200" noProof="0" dirty="0">
              <a:solidFill>
                <a:schemeClr val="bg1"/>
              </a:solidFill>
              <a:latin typeface="Book Antiqua" panose="02040602050305030304" pitchFamily="18" charset="0"/>
            </a:rPr>
            <a:t>. теңге әлеуметтік көмек</a:t>
          </a: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9 592,0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теңге әлеуметтік көмек пен әлеуметтік қамтамасыз ету салаларындағы өзге де қызметтер</a:t>
          </a:r>
          <a:endParaRPr lang="kk-KZ" sz="900" kern="1200" noProof="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654285" y="859325"/>
        <a:ext cx="1367556" cy="2878549"/>
      </dsp:txXfrm>
    </dsp:sp>
    <dsp:sp modelId="{7A9733A1-BFA9-4652-807D-9E226CE54495}">
      <dsp:nvSpPr>
        <dsp:cNvPr id="0" name=""/>
        <dsp:cNvSpPr/>
      </dsp:nvSpPr>
      <dsp:spPr>
        <a:xfrm>
          <a:off x="189143" y="195197"/>
          <a:ext cx="715278" cy="650489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E488A3-F6D2-4294-B47B-83A7C22F89C2}">
      <dsp:nvSpPr>
        <dsp:cNvPr id="0" name=""/>
        <dsp:cNvSpPr/>
      </dsp:nvSpPr>
      <dsp:spPr>
        <a:xfrm rot="16200000">
          <a:off x="977819" y="1983657"/>
          <a:ext cx="2991788" cy="31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8353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977819" y="1983657"/>
        <a:ext cx="2991788" cy="315612"/>
      </dsp:txXfrm>
    </dsp:sp>
    <dsp:sp modelId="{0D03ABFF-0116-4666-BF23-49F76690801C}">
      <dsp:nvSpPr>
        <dsp:cNvPr id="0" name=""/>
        <dsp:cNvSpPr/>
      </dsp:nvSpPr>
      <dsp:spPr>
        <a:xfrm>
          <a:off x="2773911" y="881906"/>
          <a:ext cx="1557825" cy="2883694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72000" rIns="64008" bIns="64008" numCol="1" spcCol="1270" anchor="ctr" anchorCtr="0">
          <a:noAutofit/>
        </a:bodyPr>
        <a:lstStyle/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6 646,5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тенге </a:t>
          </a:r>
          <a:r>
            <a:rPr lang="kk-KZ" sz="900" kern="1200" noProof="0" dirty="0">
              <a:solidFill>
                <a:schemeClr val="bg1"/>
              </a:solidFill>
              <a:latin typeface="Book Antiqua" panose="02040602050305030304" pitchFamily="18" charset="0"/>
            </a:rPr>
            <a:t>халықтың денсаулығын қорғау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2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752,2 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теңге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мамандандырылған медициналық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көмек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451,2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теңге емханалар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250,2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теңге медициналық көмектің басқа түрлері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noProof="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4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628,8 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млн.тенге </a:t>
          </a:r>
          <a:r>
            <a:rPr lang="kk-KZ" sz="900" kern="1200" noProof="0" dirty="0">
              <a:solidFill>
                <a:schemeClr val="bg1"/>
              </a:solidFill>
              <a:latin typeface="Book Antiqua" panose="02040602050305030304" pitchFamily="18" charset="0"/>
            </a:rPr>
            <a:t>денсаулық сақтау саласындағы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өзге де </a:t>
          </a:r>
          <a:r>
            <a:rPr lang="kk-KZ" sz="900" kern="1200" noProof="0" dirty="0">
              <a:solidFill>
                <a:schemeClr val="bg1"/>
              </a:solidFill>
              <a:latin typeface="Book Antiqua" panose="02040602050305030304" pitchFamily="18" charset="0"/>
            </a:rPr>
            <a:t>қызметтер</a:t>
          </a: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2773911" y="881906"/>
        <a:ext cx="1557825" cy="2883694"/>
      </dsp:txXfrm>
    </dsp:sp>
    <dsp:sp modelId="{1A33D2F5-A1FF-4F85-AB6B-FE31A88FFE0A}">
      <dsp:nvSpPr>
        <dsp:cNvPr id="0" name=""/>
        <dsp:cNvSpPr/>
      </dsp:nvSpPr>
      <dsp:spPr>
        <a:xfrm>
          <a:off x="2148304" y="187382"/>
          <a:ext cx="755008" cy="700078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18E6BE-1B43-4DC0-906F-B3F9034A2225}">
      <dsp:nvSpPr>
        <dsp:cNvPr id="0" name=""/>
        <dsp:cNvSpPr/>
      </dsp:nvSpPr>
      <dsp:spPr>
        <a:xfrm rot="16200000">
          <a:off x="3302700" y="1987391"/>
          <a:ext cx="2991788" cy="31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8353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3302700" y="1987391"/>
        <a:ext cx="2991788" cy="315612"/>
      </dsp:txXfrm>
    </dsp:sp>
    <dsp:sp modelId="{FE7FDDB7-8347-4B60-81D7-095A573736E9}">
      <dsp:nvSpPr>
        <dsp:cNvPr id="0" name=""/>
        <dsp:cNvSpPr/>
      </dsp:nvSpPr>
      <dsp:spPr>
        <a:xfrm>
          <a:off x="4876743" y="886267"/>
          <a:ext cx="1838552" cy="2862034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78353" rIns="64008" bIns="64008" numCol="1" spcCol="1270" anchor="t" anchorCtr="0">
          <a:noAutofit/>
        </a:bodyPr>
        <a:lstStyle/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44 267,2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тенге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мектепке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дей</a:t>
          </a:r>
          <a:r>
            <a:rPr lang="en-US" sz="900" kern="1200" dirty="0">
              <a:solidFill>
                <a:schemeClr val="bg1"/>
              </a:solidFill>
              <a:latin typeface="Book Antiqua" panose="02040602050305030304" pitchFamily="18" charset="0"/>
            </a:rPr>
            <a:t>i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нг</a:t>
          </a:r>
          <a:r>
            <a:rPr lang="en-US" sz="900" kern="1200" dirty="0">
              <a:solidFill>
                <a:schemeClr val="bg1"/>
              </a:solidFill>
              <a:latin typeface="Book Antiqua" panose="02040602050305030304" pitchFamily="18" charset="0"/>
            </a:rPr>
            <a:t>i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тәрбие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           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183 073,7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/>
          </a:r>
          <a:b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</a:b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бастауыш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,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негізгі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орта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жалпы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орта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білім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беру</a:t>
          </a: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20 202,4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техникалық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кәсіптік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, орта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білімнен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кейінгі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білім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беру</a:t>
          </a: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59,0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теңге                    м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амандарды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қайта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даярлау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біліктіліктерін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арттыру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2 445,3 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теңге                     ж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оғары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жоғары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оқу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орнынан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кейін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б</a:t>
          </a:r>
          <a:r>
            <a:rPr lang="en-US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i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л</a:t>
          </a:r>
          <a:r>
            <a:rPr lang="en-US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i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 беру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11 701,8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                             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білім беру саласындағы өзге де қызметтер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4876743" y="886267"/>
        <a:ext cx="1838552" cy="2862034"/>
      </dsp:txXfrm>
    </dsp:sp>
    <dsp:sp modelId="{E356D7A8-668D-425F-BF09-27258761FF9A}">
      <dsp:nvSpPr>
        <dsp:cNvPr id="0" name=""/>
        <dsp:cNvSpPr/>
      </dsp:nvSpPr>
      <dsp:spPr>
        <a:xfrm>
          <a:off x="4464850" y="193757"/>
          <a:ext cx="688420" cy="707546"/>
        </a:xfrm>
        <a:prstGeom prst="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038B8C-3F3A-4BF0-97D3-654AAD3F79C5}">
      <dsp:nvSpPr>
        <dsp:cNvPr id="0" name=""/>
        <dsp:cNvSpPr/>
      </dsp:nvSpPr>
      <dsp:spPr>
        <a:xfrm rot="16200000">
          <a:off x="5772640" y="1943795"/>
          <a:ext cx="2991788" cy="31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8353" bIns="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200" kern="1200" dirty="0">
            <a:latin typeface="Book Antiqua" panose="02040602050305030304" pitchFamily="18" charset="0"/>
          </a:endParaRPr>
        </a:p>
      </dsp:txBody>
      <dsp:txXfrm>
        <a:off x="5772640" y="1943795"/>
        <a:ext cx="2991788" cy="315612"/>
      </dsp:txXfrm>
    </dsp:sp>
    <dsp:sp modelId="{FAB40932-9277-42F8-A665-1C30A81E46D7}">
      <dsp:nvSpPr>
        <dsp:cNvPr id="0" name=""/>
        <dsp:cNvSpPr/>
      </dsp:nvSpPr>
      <dsp:spPr>
        <a:xfrm>
          <a:off x="7267198" y="891737"/>
          <a:ext cx="1572273" cy="2888302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72000" rIns="64008" bIns="64008" numCol="1" spcCol="1270" anchor="ctr" anchorCtr="0">
          <a:noAutofit/>
        </a:bodyPr>
        <a:lstStyle/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10 038,1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мәдениет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10 200,8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              спорт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5 144,1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 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ақпараттық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кеңістік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1 229,1  млн. теңге               туризм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5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930,3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мәдениет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, спорт, туризм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ақпараттвқ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кеңістікті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ұйымдастыру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бойынша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өзге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де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қызметтер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7267198" y="891737"/>
        <a:ext cx="1572273" cy="2888302"/>
      </dsp:txXfrm>
    </dsp:sp>
    <dsp:sp modelId="{EC8D14BD-7370-43FC-BC39-7F488FB28362}">
      <dsp:nvSpPr>
        <dsp:cNvPr id="0" name=""/>
        <dsp:cNvSpPr/>
      </dsp:nvSpPr>
      <dsp:spPr>
        <a:xfrm>
          <a:off x="6816233" y="259424"/>
          <a:ext cx="697812" cy="620355"/>
        </a:xfrm>
        <a:prstGeom prst="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1AA8AA-2C50-4AF1-9AD2-556B708A899E}">
      <dsp:nvSpPr>
        <dsp:cNvPr id="0" name=""/>
        <dsp:cNvSpPr/>
      </dsp:nvSpPr>
      <dsp:spPr>
        <a:xfrm rot="16200000">
          <a:off x="-2199199" y="3160952"/>
          <a:ext cx="4934426" cy="313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6132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-2199199" y="3160952"/>
        <a:ext cx="4934426" cy="313094"/>
      </dsp:txXfrm>
    </dsp:sp>
    <dsp:sp modelId="{C98592B5-58D9-41D3-AFA2-1D779A82D771}">
      <dsp:nvSpPr>
        <dsp:cNvPr id="0" name=""/>
        <dsp:cNvSpPr/>
      </dsp:nvSpPr>
      <dsp:spPr>
        <a:xfrm>
          <a:off x="22183" y="1056594"/>
          <a:ext cx="1400000" cy="1861561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72000" rIns="64008" bIns="64008" numCol="1" spcCol="1270" anchor="ctr" anchorCtr="0">
          <a:noAutofit/>
        </a:bodyPr>
        <a:lstStyle/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106 837,8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 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автомобиль көлігі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67 672,2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dirty="0">
              <a:solidFill>
                <a:schemeClr val="bg1"/>
              </a:solidFill>
              <a:latin typeface="Book Antiqua" panose="02040602050305030304" pitchFamily="18" charset="0"/>
            </a:rPr>
            <a:t>көлік және коммуникациялар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саласындағы өзге де </a:t>
          </a:r>
          <a:r>
            <a:rPr lang="kk-KZ" sz="900" kern="1200" dirty="0">
              <a:solidFill>
                <a:schemeClr val="bg1"/>
              </a:solidFill>
              <a:latin typeface="Book Antiqua" panose="02040602050305030304" pitchFamily="18" charset="0"/>
            </a:rPr>
            <a:t>қызметтер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22183" y="1056594"/>
        <a:ext cx="1400000" cy="1861561"/>
      </dsp:txXfrm>
    </dsp:sp>
    <dsp:sp modelId="{7A9733A1-BFA9-4652-807D-9E226CE54495}">
      <dsp:nvSpPr>
        <dsp:cNvPr id="0" name=""/>
        <dsp:cNvSpPr/>
      </dsp:nvSpPr>
      <dsp:spPr>
        <a:xfrm>
          <a:off x="225414" y="682414"/>
          <a:ext cx="1014788" cy="467481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E488A3-F6D2-4294-B47B-83A7C22F89C2}">
      <dsp:nvSpPr>
        <dsp:cNvPr id="0" name=""/>
        <dsp:cNvSpPr/>
      </dsp:nvSpPr>
      <dsp:spPr>
        <a:xfrm rot="16200000">
          <a:off x="195889" y="3172195"/>
          <a:ext cx="4934426" cy="313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6132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195889" y="3172195"/>
        <a:ext cx="4934426" cy="313094"/>
      </dsp:txXfrm>
    </dsp:sp>
    <dsp:sp modelId="{0D03ABFF-0116-4666-BF23-49F76690801C}">
      <dsp:nvSpPr>
        <dsp:cNvPr id="0" name=""/>
        <dsp:cNvSpPr/>
      </dsp:nvSpPr>
      <dsp:spPr>
        <a:xfrm>
          <a:off x="1655639" y="1054712"/>
          <a:ext cx="1246666" cy="1894721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86400" rIns="64008" bIns="64008" numCol="1" spcCol="1270" anchor="ctr" anchorCtr="0">
          <a:noAutofit/>
        </a:bodyPr>
        <a:lstStyle/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716,7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тенге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ауыл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шаруашылығы</a:t>
          </a:r>
          <a:endParaRPr lang="ru-RU" sz="900" kern="1200" dirty="0">
            <a:latin typeface="Book Antiqua" panose="02040602050305030304" pitchFamily="18" charset="0"/>
          </a:endParaRPr>
        </a:p>
        <a:p>
          <a:pPr marL="57150" lvl="1" indent="-57150" algn="ctr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2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478,9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тенге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орман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шаруашылығы</a:t>
          </a:r>
          <a:endParaRPr lang="ru-RU" sz="900" kern="1200" dirty="0" smtClean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57150" lvl="1" indent="-57150" algn="ctr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1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835,1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тенге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қоршаған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ортаны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қорғау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</a:p>
      </dsp:txBody>
      <dsp:txXfrm>
        <a:off x="1655639" y="1054712"/>
        <a:ext cx="1246666" cy="1894721"/>
      </dsp:txXfrm>
    </dsp:sp>
    <dsp:sp modelId="{1A33D2F5-A1FF-4F85-AB6B-FE31A88FFE0A}">
      <dsp:nvSpPr>
        <dsp:cNvPr id="0" name=""/>
        <dsp:cNvSpPr/>
      </dsp:nvSpPr>
      <dsp:spPr>
        <a:xfrm>
          <a:off x="1768106" y="710599"/>
          <a:ext cx="1045365" cy="489967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18E6BE-1B43-4DC0-906F-B3F9034A2225}">
      <dsp:nvSpPr>
        <dsp:cNvPr id="0" name=""/>
        <dsp:cNvSpPr/>
      </dsp:nvSpPr>
      <dsp:spPr>
        <a:xfrm rot="16200000">
          <a:off x="2593473" y="3186071"/>
          <a:ext cx="4934426" cy="313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6132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2593473" y="3186071"/>
        <a:ext cx="4934426" cy="313094"/>
      </dsp:txXfrm>
    </dsp:sp>
    <dsp:sp modelId="{FE7FDDB7-8347-4B60-81D7-095A573736E9}">
      <dsp:nvSpPr>
        <dsp:cNvPr id="0" name=""/>
        <dsp:cNvSpPr/>
      </dsp:nvSpPr>
      <dsp:spPr>
        <a:xfrm>
          <a:off x="3056348" y="1057214"/>
          <a:ext cx="1332503" cy="1893191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86400" rIns="64008" bIns="64008" numCol="1" spcCol="1270" anchor="ctr" anchorCtr="0">
          <a:noAutofit/>
        </a:bodyPr>
        <a:lstStyle/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56 958,6 </a:t>
          </a:r>
          <a:r>
            <a:rPr lang="ru-RU" alt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b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</a:b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отын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 энергетика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3056348" y="1057214"/>
        <a:ext cx="1332503" cy="1893191"/>
      </dsp:txXfrm>
    </dsp:sp>
    <dsp:sp modelId="{E356D7A8-668D-425F-BF09-27258761FF9A}">
      <dsp:nvSpPr>
        <dsp:cNvPr id="0" name=""/>
        <dsp:cNvSpPr/>
      </dsp:nvSpPr>
      <dsp:spPr>
        <a:xfrm>
          <a:off x="3129179" y="689133"/>
          <a:ext cx="1203691" cy="517720"/>
        </a:xfrm>
        <a:prstGeom prst="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038B8C-3F3A-4BF0-97D3-654AAD3F79C5}">
      <dsp:nvSpPr>
        <dsp:cNvPr id="0" name=""/>
        <dsp:cNvSpPr/>
      </dsp:nvSpPr>
      <dsp:spPr>
        <a:xfrm rot="16200000">
          <a:off x="4940020" y="3167060"/>
          <a:ext cx="4934426" cy="313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6132" bIns="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200" kern="1200" dirty="0">
            <a:latin typeface="Book Antiqua" panose="02040602050305030304" pitchFamily="18" charset="0"/>
          </a:endParaRPr>
        </a:p>
      </dsp:txBody>
      <dsp:txXfrm>
        <a:off x="4940020" y="3167060"/>
        <a:ext cx="4934426" cy="313094"/>
      </dsp:txXfrm>
    </dsp:sp>
    <dsp:sp modelId="{FAB40932-9277-42F8-A665-1C30A81E46D7}">
      <dsp:nvSpPr>
        <dsp:cNvPr id="0" name=""/>
        <dsp:cNvSpPr/>
      </dsp:nvSpPr>
      <dsp:spPr>
        <a:xfrm>
          <a:off x="4458717" y="1131587"/>
          <a:ext cx="1387586" cy="1860870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72000" rIns="64008" bIns="64008" numCol="1" spcCol="1270" anchor="ctr" anchorCtr="0">
          <a:noAutofit/>
        </a:bodyPr>
        <a:lstStyle/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57 778,6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тұрғын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үй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шаруашылығы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50 510,3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коммуналдық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шаруашылық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105 248,4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 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dirty="0">
              <a:solidFill>
                <a:schemeClr val="bg1"/>
              </a:solidFill>
              <a:latin typeface="Book Antiqua" panose="02040602050305030304" pitchFamily="18" charset="0"/>
            </a:rPr>
            <a:t>елді мекендерді 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абаттандыру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4458717" y="1131587"/>
        <a:ext cx="1387586" cy="1860870"/>
      </dsp:txXfrm>
    </dsp:sp>
    <dsp:sp modelId="{EC8D14BD-7370-43FC-BC39-7F488FB28362}">
      <dsp:nvSpPr>
        <dsp:cNvPr id="0" name=""/>
        <dsp:cNvSpPr/>
      </dsp:nvSpPr>
      <dsp:spPr>
        <a:xfrm>
          <a:off x="4645509" y="714563"/>
          <a:ext cx="1015778" cy="479698"/>
        </a:xfrm>
        <a:prstGeom prst="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1AA8AA-2C50-4AF1-9AD2-556B708A899E}">
      <dsp:nvSpPr>
        <dsp:cNvPr id="0" name=""/>
        <dsp:cNvSpPr/>
      </dsp:nvSpPr>
      <dsp:spPr>
        <a:xfrm rot="16200000">
          <a:off x="-464085" y="1700796"/>
          <a:ext cx="2246400" cy="475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19100" bIns="0" numCol="1" spcCol="1270" anchor="t" anchorCtr="0">
          <a:noAutofit/>
        </a:bodyPr>
        <a:lstStyle/>
        <a:p>
          <a:pPr lvl="0" algn="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 dirty="0"/>
        </a:p>
      </dsp:txBody>
      <dsp:txXfrm>
        <a:off x="-464085" y="1700796"/>
        <a:ext cx="2246400" cy="475200"/>
      </dsp:txXfrm>
    </dsp:sp>
    <dsp:sp modelId="{C98592B5-58D9-41D3-AFA2-1D779A82D771}">
      <dsp:nvSpPr>
        <dsp:cNvPr id="0" name=""/>
        <dsp:cNvSpPr/>
      </dsp:nvSpPr>
      <dsp:spPr>
        <a:xfrm>
          <a:off x="1952930" y="652411"/>
          <a:ext cx="2181116" cy="1749563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86400" rIns="71120" bIns="71120" numCol="1" spcCol="1270" anchor="ctr" anchorCtr="0">
          <a:noAutofit/>
        </a:bodyPr>
        <a:lstStyle/>
        <a:p>
          <a:pPr marL="0" lvl="1" indent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000" kern="1200" dirty="0" smtClean="0">
              <a:latin typeface="Book Antiqua" panose="02040602050305030304" pitchFamily="18" charset="0"/>
            </a:rPr>
            <a:t> 1 </a:t>
          </a:r>
          <a:r>
            <a:rPr lang="ru-RU" sz="1000" kern="1200" dirty="0" smtClean="0">
              <a:latin typeface="Book Antiqua" panose="02040602050305030304" pitchFamily="18" charset="0"/>
            </a:rPr>
            <a:t>360,5</a:t>
          </a:r>
          <a:r>
            <a:rPr lang="ru-RU" sz="10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1000" kern="1200" dirty="0" smtClean="0">
              <a:latin typeface="Book Antiqua" panose="02040602050305030304" pitchFamily="18" charset="0"/>
            </a:rPr>
            <a:t> </a:t>
          </a:r>
          <a:r>
            <a:rPr lang="ru-RU" sz="1000" kern="1200" dirty="0">
              <a:latin typeface="Book Antiqua" panose="02040602050305030304" pitchFamily="18" charset="0"/>
            </a:rPr>
            <a:t>млн. </a:t>
          </a:r>
          <a:r>
            <a:rPr lang="ru-RU" sz="1000" kern="1200" dirty="0" err="1" smtClean="0">
              <a:latin typeface="Book Antiqua" panose="02040602050305030304" pitchFamily="18" charset="0"/>
            </a:rPr>
            <a:t>теңге</a:t>
          </a:r>
          <a:r>
            <a:rPr lang="ru-RU" sz="1000" kern="1200" dirty="0" smtClean="0">
              <a:latin typeface="Book Antiqua" panose="02040602050305030304" pitchFamily="18" charset="0"/>
            </a:rPr>
            <a:t>                            </a:t>
          </a:r>
          <a:r>
            <a:rPr lang="ru-RU" sz="1000" kern="1200" dirty="0" err="1" smtClean="0">
              <a:latin typeface="Book Antiqua" panose="02040602050305030304" pitchFamily="18" charset="0"/>
            </a:rPr>
            <a:t>әскери</a:t>
          </a:r>
          <a:r>
            <a:rPr lang="ru-RU" sz="1000" kern="1200" dirty="0" smtClean="0">
              <a:latin typeface="Book Antiqua" panose="02040602050305030304" pitchFamily="18" charset="0"/>
            </a:rPr>
            <a:t> </a:t>
          </a:r>
          <a:r>
            <a:rPr lang="ru-RU" sz="1000" kern="1200" dirty="0" err="1" smtClean="0">
              <a:latin typeface="Book Antiqua" panose="02040602050305030304" pitchFamily="18" charset="0"/>
            </a:rPr>
            <a:t>қажеттілік</a:t>
          </a:r>
          <a:endParaRPr lang="ru-RU" sz="1000" kern="1200" dirty="0">
            <a:latin typeface="Book Antiqua" panose="02040602050305030304" pitchFamily="18" charset="0"/>
          </a:endParaRPr>
        </a:p>
        <a:p>
          <a:pPr marL="0" lvl="1" indent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endParaRPr lang="ru-RU" sz="1000" kern="1200" dirty="0">
            <a:latin typeface="Book Antiqua" panose="02040602050305030304" pitchFamily="18" charset="0"/>
          </a:endParaRPr>
        </a:p>
        <a:p>
          <a:pPr marL="0" lvl="1" indent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000" kern="1200" dirty="0">
              <a:latin typeface="Book Antiqua" panose="02040602050305030304" pitchFamily="18" charset="0"/>
            </a:rPr>
            <a:t> </a:t>
          </a:r>
          <a:r>
            <a:rPr lang="ru-RU" sz="1000" kern="1200" dirty="0" smtClean="0">
              <a:latin typeface="Book Antiqua" panose="02040602050305030304" pitchFamily="18" charset="0"/>
            </a:rPr>
            <a:t>758,9  </a:t>
          </a:r>
          <a:r>
            <a:rPr lang="ru-RU" sz="1000" kern="1200" dirty="0" smtClean="0">
              <a:latin typeface="Book Antiqua" panose="02040602050305030304" pitchFamily="18" charset="0"/>
            </a:rPr>
            <a:t>млн</a:t>
          </a:r>
          <a:r>
            <a:rPr lang="ru-RU" sz="1000" kern="1200" dirty="0">
              <a:latin typeface="Book Antiqua" panose="02040602050305030304" pitchFamily="18" charset="0"/>
            </a:rPr>
            <a:t>. </a:t>
          </a:r>
          <a:r>
            <a:rPr lang="ru-RU" sz="1000" kern="1200" dirty="0" err="1" smtClean="0">
              <a:latin typeface="Book Antiqua" panose="02040602050305030304" pitchFamily="18" charset="0"/>
            </a:rPr>
            <a:t>теңге</a:t>
          </a:r>
          <a:r>
            <a:rPr lang="ru-RU" sz="1000" kern="1200" dirty="0" smtClean="0">
              <a:latin typeface="Book Antiqua" panose="02040602050305030304" pitchFamily="18" charset="0"/>
            </a:rPr>
            <a:t>                      </a:t>
          </a:r>
          <a:r>
            <a:rPr lang="ru-RU" sz="1000" kern="1200" dirty="0" err="1">
              <a:latin typeface="Book Antiqua" panose="02040602050305030304" pitchFamily="18" charset="0"/>
            </a:rPr>
            <a:t>төтенше</a:t>
          </a:r>
          <a:r>
            <a:rPr lang="ru-RU" sz="1000" kern="1200" dirty="0">
              <a:latin typeface="Book Antiqua" panose="02040602050305030304" pitchFamily="18" charset="0"/>
            </a:rPr>
            <a:t> </a:t>
          </a:r>
          <a:r>
            <a:rPr lang="ru-RU" sz="1000" kern="1200" dirty="0" err="1">
              <a:latin typeface="Book Antiqua" panose="02040602050305030304" pitchFamily="18" charset="0"/>
            </a:rPr>
            <a:t>жағдайлар</a:t>
          </a:r>
          <a:r>
            <a:rPr lang="ru-RU" sz="1000" kern="1200" dirty="0">
              <a:latin typeface="Book Antiqua" panose="02040602050305030304" pitchFamily="18" charset="0"/>
            </a:rPr>
            <a:t> </a:t>
          </a:r>
          <a:r>
            <a:rPr lang="ru-RU" sz="1000" kern="1200" dirty="0" err="1">
              <a:latin typeface="Book Antiqua" panose="02040602050305030304" pitchFamily="18" charset="0"/>
            </a:rPr>
            <a:t>жөніндегі</a:t>
          </a:r>
          <a:r>
            <a:rPr lang="ru-RU" sz="1000" kern="1200" dirty="0">
              <a:latin typeface="Book Antiqua" panose="02040602050305030304" pitchFamily="18" charset="0"/>
            </a:rPr>
            <a:t> </a:t>
          </a:r>
          <a:r>
            <a:rPr lang="ru-RU" sz="1000" kern="1200" dirty="0" err="1">
              <a:latin typeface="Book Antiqua" panose="02040602050305030304" pitchFamily="18" charset="0"/>
            </a:rPr>
            <a:t>жұмыстарды</a:t>
          </a:r>
          <a:r>
            <a:rPr lang="ru-RU" sz="1000" kern="1200" dirty="0">
              <a:latin typeface="Book Antiqua" panose="02040602050305030304" pitchFamily="18" charset="0"/>
            </a:rPr>
            <a:t> </a:t>
          </a:r>
          <a:r>
            <a:rPr lang="ru-RU" sz="1000" kern="1200" dirty="0" err="1">
              <a:latin typeface="Book Antiqua" panose="02040602050305030304" pitchFamily="18" charset="0"/>
            </a:rPr>
            <a:t>ұйымдастыру</a:t>
          </a:r>
          <a:endParaRPr lang="ru-RU" sz="1000" kern="1200" dirty="0">
            <a:latin typeface="Book Antiqua" panose="02040602050305030304" pitchFamily="18" charset="0"/>
          </a:endParaRPr>
        </a:p>
      </dsp:txBody>
      <dsp:txXfrm>
        <a:off x="1952930" y="652411"/>
        <a:ext cx="2181116" cy="1749563"/>
      </dsp:txXfrm>
    </dsp:sp>
    <dsp:sp modelId="{7A9733A1-BFA9-4652-807D-9E226CE54495}">
      <dsp:nvSpPr>
        <dsp:cNvPr id="0" name=""/>
        <dsp:cNvSpPr/>
      </dsp:nvSpPr>
      <dsp:spPr>
        <a:xfrm>
          <a:off x="84360" y="-52988"/>
          <a:ext cx="2015988" cy="1689459"/>
        </a:xfrm>
        <a:prstGeom prst="rect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E488A3-F6D2-4294-B47B-83A7C22F89C2}">
      <dsp:nvSpPr>
        <dsp:cNvPr id="0" name=""/>
        <dsp:cNvSpPr/>
      </dsp:nvSpPr>
      <dsp:spPr>
        <a:xfrm rot="16200000">
          <a:off x="4622020" y="1572444"/>
          <a:ext cx="2246400" cy="475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19100" bIns="0" numCol="1" spcCol="1270" anchor="t" anchorCtr="0">
          <a:noAutofit/>
        </a:bodyPr>
        <a:lstStyle/>
        <a:p>
          <a:pPr lvl="0" algn="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 dirty="0"/>
        </a:p>
      </dsp:txBody>
      <dsp:txXfrm>
        <a:off x="4622020" y="1572444"/>
        <a:ext cx="2246400" cy="475200"/>
      </dsp:txXfrm>
    </dsp:sp>
    <dsp:sp modelId="{0D03ABFF-0116-4666-BF23-49F76690801C}">
      <dsp:nvSpPr>
        <dsp:cNvPr id="0" name=""/>
        <dsp:cNvSpPr/>
      </dsp:nvSpPr>
      <dsp:spPr>
        <a:xfrm>
          <a:off x="6472371" y="992669"/>
          <a:ext cx="2372057" cy="1429114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86400" rIns="71120" bIns="71120" numCol="1" spcCol="1270" anchor="ctr" anchorCtr="0">
          <a:noAutofit/>
        </a:bodyPr>
        <a:lstStyle/>
        <a:p>
          <a:pPr marL="0" lvl="1" indent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0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10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28 829,4  </a:t>
          </a:r>
          <a:r>
            <a:rPr lang="ru-RU" sz="1000" kern="1200" dirty="0" smtClean="0">
              <a:latin typeface="Book Antiqua" panose="02040602050305030304" pitchFamily="18" charset="0"/>
            </a:rPr>
            <a:t>млн. </a:t>
          </a:r>
          <a:r>
            <a:rPr lang="ru-RU" sz="1000" kern="1200" dirty="0" err="1" smtClean="0">
              <a:latin typeface="Book Antiqua" panose="02040602050305030304" pitchFamily="18" charset="0"/>
            </a:rPr>
            <a:t>теңге</a:t>
          </a:r>
          <a:r>
            <a:rPr lang="ru-RU" sz="1000" kern="1200" dirty="0" smtClean="0">
              <a:latin typeface="Book Antiqua" panose="02040602050305030304" pitchFamily="18" charset="0"/>
            </a:rPr>
            <a:t/>
          </a:r>
          <a:br>
            <a:rPr lang="ru-RU" sz="1000" kern="1200" dirty="0" smtClean="0">
              <a:latin typeface="Book Antiqua" panose="02040602050305030304" pitchFamily="18" charset="0"/>
            </a:rPr>
          </a:br>
          <a:r>
            <a:rPr lang="ru-RU" sz="1000" kern="1200" dirty="0" err="1" smtClean="0">
              <a:latin typeface="Book Antiqua" panose="02040602050305030304" pitchFamily="18" charset="0"/>
            </a:rPr>
            <a:t>құқық</a:t>
          </a:r>
          <a:r>
            <a:rPr lang="ru-RU" sz="1000" kern="1200" dirty="0" smtClean="0">
              <a:latin typeface="Book Antiqua" panose="02040602050305030304" pitchFamily="18" charset="0"/>
            </a:rPr>
            <a:t> </a:t>
          </a:r>
          <a:r>
            <a:rPr lang="ru-RU" sz="1000" kern="1200" dirty="0" err="1" smtClean="0">
              <a:latin typeface="Book Antiqua" panose="02040602050305030304" pitchFamily="18" charset="0"/>
            </a:rPr>
            <a:t>қорғау</a:t>
          </a:r>
          <a:r>
            <a:rPr lang="ru-RU" sz="1000" kern="1200" dirty="0" smtClean="0">
              <a:latin typeface="Book Antiqua" panose="02040602050305030304" pitchFamily="18" charset="0"/>
            </a:rPr>
            <a:t> </a:t>
          </a:r>
          <a:r>
            <a:rPr lang="ru-RU" sz="1000" kern="1200" dirty="0" err="1" smtClean="0">
              <a:latin typeface="Book Antiqua" panose="02040602050305030304" pitchFamily="18" charset="0"/>
            </a:rPr>
            <a:t>қызметі</a:t>
          </a:r>
          <a:endParaRPr lang="ru-RU" sz="1000" kern="1200" dirty="0">
            <a:latin typeface="Book Antiqua" panose="02040602050305030304" pitchFamily="18" charset="0"/>
          </a:endParaRPr>
        </a:p>
        <a:p>
          <a:pPr marL="0" lvl="1" indent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endParaRPr lang="ru-RU" sz="1000" kern="1200" dirty="0">
            <a:latin typeface="Book Antiqua" panose="02040602050305030304" pitchFamily="18" charset="0"/>
          </a:endParaRPr>
        </a:p>
        <a:p>
          <a:pPr marL="0" lvl="1" indent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1000" kern="1200" dirty="0" smtClean="0">
              <a:latin typeface="Book Antiqua" panose="02040602050305030304" pitchFamily="18" charset="0"/>
            </a:rPr>
            <a:t> </a:t>
          </a:r>
          <a:r>
            <a:rPr lang="kk-KZ" sz="1000" kern="1200" dirty="0" smtClean="0">
              <a:latin typeface="Book Antiqua" panose="02040602050305030304" pitchFamily="18" charset="0"/>
            </a:rPr>
            <a:t>3 514,4 </a:t>
          </a:r>
          <a:r>
            <a:rPr lang="kk-KZ" sz="1000" kern="1200" dirty="0" smtClean="0">
              <a:latin typeface="Book Antiqua" panose="02040602050305030304" pitchFamily="18" charset="0"/>
            </a:rPr>
            <a:t>млн. </a:t>
          </a:r>
          <a:r>
            <a:rPr lang="ru-RU" sz="1000" kern="1200" dirty="0" err="1" smtClean="0">
              <a:latin typeface="Book Antiqua" panose="02040602050305030304" pitchFamily="18" charset="0"/>
            </a:rPr>
            <a:t>теңге</a:t>
          </a:r>
          <a:r>
            <a:rPr lang="ru-RU" sz="1000" kern="1200" dirty="0" smtClean="0">
              <a:latin typeface="Book Antiqua" panose="02040602050305030304" pitchFamily="18" charset="0"/>
            </a:rPr>
            <a:t>                                     </a:t>
          </a:r>
          <a:r>
            <a:rPr lang="ru-RU" sz="1000" kern="1200" dirty="0" err="1" smtClean="0">
              <a:latin typeface="Book Antiqua" panose="02040602050305030304" pitchFamily="18" charset="0"/>
            </a:rPr>
            <a:t>қоғамдық</a:t>
          </a:r>
          <a:r>
            <a:rPr lang="ru-RU" sz="1000" kern="1200" dirty="0" smtClean="0">
              <a:latin typeface="Book Antiqua" panose="02040602050305030304" pitchFamily="18" charset="0"/>
            </a:rPr>
            <a:t> </a:t>
          </a:r>
          <a:r>
            <a:rPr lang="ru-RU" sz="1000" kern="1200" dirty="0" err="1" smtClean="0">
              <a:latin typeface="Book Antiqua" panose="02040602050305030304" pitchFamily="18" charset="0"/>
            </a:rPr>
            <a:t>тәртіп</a:t>
          </a:r>
          <a:r>
            <a:rPr lang="ru-RU" sz="1000" kern="1200" dirty="0" smtClean="0">
              <a:latin typeface="Book Antiqua" panose="02040602050305030304" pitchFamily="18" charset="0"/>
            </a:rPr>
            <a:t> пен </a:t>
          </a:r>
          <a:r>
            <a:rPr lang="ru-RU" sz="1000" kern="1200" dirty="0" err="1" smtClean="0">
              <a:latin typeface="Book Antiqua" panose="02040602050305030304" pitchFamily="18" charset="0"/>
            </a:rPr>
            <a:t>қауіпсіздік</a:t>
          </a:r>
          <a:r>
            <a:rPr lang="ru-RU" sz="1000" kern="1200" dirty="0" smtClean="0">
              <a:latin typeface="Book Antiqua" panose="02040602050305030304" pitchFamily="18" charset="0"/>
            </a:rPr>
            <a:t> </a:t>
          </a:r>
          <a:r>
            <a:rPr lang="ru-RU" sz="1000" kern="1200" dirty="0" err="1" smtClean="0">
              <a:latin typeface="Book Antiqua" panose="02040602050305030304" pitchFamily="18" charset="0"/>
            </a:rPr>
            <a:t>саласындағы</a:t>
          </a:r>
          <a:r>
            <a:rPr lang="ru-RU" sz="1000" kern="1200" dirty="0" smtClean="0">
              <a:latin typeface="Book Antiqua" panose="02040602050305030304" pitchFamily="18" charset="0"/>
            </a:rPr>
            <a:t> </a:t>
          </a:r>
          <a:r>
            <a:rPr lang="ru-RU" sz="1000" kern="1200" dirty="0" err="1" smtClean="0">
              <a:latin typeface="Book Antiqua" panose="02040602050305030304" pitchFamily="18" charset="0"/>
            </a:rPr>
            <a:t>басқа</a:t>
          </a:r>
          <a:r>
            <a:rPr lang="ru-RU" sz="1000" kern="1200" dirty="0" smtClean="0">
              <a:latin typeface="Book Antiqua" panose="02040602050305030304" pitchFamily="18" charset="0"/>
            </a:rPr>
            <a:t> да </a:t>
          </a:r>
          <a:r>
            <a:rPr lang="ru-RU" sz="1000" kern="1200" dirty="0" err="1" smtClean="0">
              <a:latin typeface="Book Antiqua" panose="02040602050305030304" pitchFamily="18" charset="0"/>
            </a:rPr>
            <a:t>қызметтер</a:t>
          </a:r>
          <a:endParaRPr lang="ru-RU" sz="1000" kern="1200" dirty="0">
            <a:latin typeface="Book Antiqua" panose="02040602050305030304" pitchFamily="18" charset="0"/>
          </a:endParaRPr>
        </a:p>
      </dsp:txBody>
      <dsp:txXfrm>
        <a:off x="6472371" y="992669"/>
        <a:ext cx="2372057" cy="1429114"/>
      </dsp:txXfrm>
    </dsp:sp>
    <dsp:sp modelId="{1A33D2F5-A1FF-4F85-AB6B-FE31A88FFE0A}">
      <dsp:nvSpPr>
        <dsp:cNvPr id="0" name=""/>
        <dsp:cNvSpPr/>
      </dsp:nvSpPr>
      <dsp:spPr>
        <a:xfrm>
          <a:off x="4433815" y="-42705"/>
          <a:ext cx="2081233" cy="1481321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2#1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2#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2#4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0.81628</cdr:x>
      <cdr:y>0.56865</cdr:y>
    </cdr:from>
    <cdr:to>
      <cdr:x>0.83911</cdr:x>
      <cdr:y>0.58846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096472" y="3267089"/>
          <a:ext cx="142525" cy="11379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dirty="0"/>
        </a:p>
      </cdr:txBody>
    </cdr:sp>
  </cdr:relSizeAnchor>
  <cdr:relSizeAnchor xmlns:cdr="http://schemas.openxmlformats.org/drawingml/2006/chartDrawing">
    <cdr:from>
      <cdr:x>0.39975</cdr:x>
      <cdr:y>0.45192</cdr:y>
    </cdr:from>
    <cdr:to>
      <cdr:x>0.73411</cdr:x>
      <cdr:y>0.50765</cdr:y>
    </cdr:to>
    <cdr:sp macro="" textlink="">
      <cdr:nvSpPr>
        <cdr:cNvPr id="3" name="Text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379369" y="2745582"/>
          <a:ext cx="1990181" cy="33858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kk-KZ" sz="1600" dirty="0" smtClean="0">
              <a:solidFill>
                <a:schemeClr val="bg1"/>
              </a:solidFill>
              <a:latin typeface="Book Antiqua" pitchFamily="18" charset="0"/>
            </a:rPr>
            <a:t>1 </a:t>
          </a:r>
          <a:r>
            <a:rPr lang="kk-KZ" sz="1600" dirty="0" smtClean="0">
              <a:solidFill>
                <a:schemeClr val="bg1"/>
              </a:solidFill>
              <a:latin typeface="Book Antiqua" pitchFamily="18" charset="0"/>
            </a:rPr>
            <a:t>149 844,5</a:t>
          </a:r>
          <a:endParaRPr lang="ru-RU" sz="1600" dirty="0">
            <a:solidFill>
              <a:schemeClr val="bg1"/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0.11089</cdr:x>
      <cdr:y>0.45192</cdr:y>
    </cdr:from>
    <cdr:to>
      <cdr:x>0.35611</cdr:x>
      <cdr:y>0.50765</cdr:y>
    </cdr:to>
    <cdr:sp macro="" textlink="">
      <cdr:nvSpPr>
        <cdr:cNvPr id="4" name="Text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60041" y="2745578"/>
          <a:ext cx="1459601" cy="33858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kk-KZ" sz="1600" dirty="0" smtClean="0">
              <a:solidFill>
                <a:schemeClr val="bg1"/>
              </a:solidFill>
              <a:latin typeface="Book Antiqua" pitchFamily="18" charset="0"/>
            </a:rPr>
            <a:t>1 </a:t>
          </a:r>
          <a:r>
            <a:rPr lang="kk-KZ" sz="1600" dirty="0" smtClean="0">
              <a:solidFill>
                <a:schemeClr val="bg1"/>
              </a:solidFill>
              <a:latin typeface="Book Antiqua" pitchFamily="18" charset="0"/>
            </a:rPr>
            <a:t>197 053,7</a:t>
          </a:r>
          <a:endParaRPr lang="kk-KZ" sz="1600" dirty="0">
            <a:solidFill>
              <a:schemeClr val="bg1"/>
            </a:solidFill>
            <a:latin typeface="Book Antiqua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0.02963</cdr:x>
      <cdr:y>0.14096</cdr:y>
    </cdr:from>
    <cdr:to>
      <cdr:x>0.24074</cdr:x>
      <cdr:y>0.25786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9472" y="331774"/>
          <a:ext cx="922492" cy="2751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0.28648</cdr:x>
      <cdr:y>0.20625</cdr:y>
    </cdr:from>
    <cdr:to>
      <cdr:x>0.50758</cdr:x>
      <cdr:y>0.33388</cdr:y>
    </cdr:to>
    <cdr:sp macro="" textlink="">
      <cdr:nvSpPr>
        <cdr:cNvPr id="3" name="TextBox 41"/>
        <cdr:cNvSpPr txBox="1"/>
      </cdr:nvSpPr>
      <cdr:spPr>
        <a:xfrm xmlns:a="http://schemas.openxmlformats.org/drawingml/2006/main">
          <a:off x="1513790" y="497357"/>
          <a:ext cx="1168314" cy="3077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dirty="0" smtClean="0">
              <a:solidFill>
                <a:schemeClr val="bg1"/>
              </a:solidFill>
            </a:rPr>
            <a:t>1 419 353,0</a:t>
          </a:r>
          <a:endParaRPr lang="ru-RU" sz="14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0.51787</cdr:x>
      <cdr:y>0.07134</cdr:y>
    </cdr:from>
    <cdr:to>
      <cdr:x>0.73466</cdr:x>
      <cdr:y>0.19897</cdr:y>
    </cdr:to>
    <cdr:sp macro="" textlink="">
      <cdr:nvSpPr>
        <cdr:cNvPr id="4" name="TextBox 41"/>
        <cdr:cNvSpPr txBox="1"/>
      </cdr:nvSpPr>
      <cdr:spPr>
        <a:xfrm xmlns:a="http://schemas.openxmlformats.org/drawingml/2006/main">
          <a:off x="2736479" y="172023"/>
          <a:ext cx="1145540" cy="3077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dirty="0" smtClean="0">
              <a:solidFill>
                <a:schemeClr val="bg1"/>
              </a:solidFill>
            </a:rPr>
            <a:t>1 776 626,6</a:t>
          </a:r>
          <a:endParaRPr lang="ru-RU" sz="1400" dirty="0">
            <a:solidFill>
              <a:schemeClr val="bg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0.51045</cdr:x>
      <cdr:y>0.35594</cdr:y>
    </cdr:from>
    <cdr:to>
      <cdr:x>0.71809</cdr:x>
      <cdr:y>0.44998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04512" y="947609"/>
          <a:ext cx="774718" cy="2503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kk-KZ" sz="1200" dirty="0" smtClean="0">
              <a:solidFill>
                <a:schemeClr val="tx2"/>
              </a:solidFill>
            </a:rPr>
            <a:t>50 113,2</a:t>
          </a:r>
          <a:endParaRPr lang="ru-RU" sz="12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0.28465</cdr:x>
      <cdr:y>0.20298</cdr:y>
    </cdr:from>
    <cdr:to>
      <cdr:x>0.49727</cdr:x>
      <cdr:y>0.29887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062031" y="540378"/>
          <a:ext cx="793298" cy="2552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200" dirty="0" smtClean="0">
              <a:solidFill>
                <a:schemeClr val="tx2"/>
              </a:solidFill>
            </a:rPr>
            <a:t>72 224,4</a:t>
          </a:r>
          <a:endParaRPr lang="ru-RU" sz="12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0.05971</cdr:x>
      <cdr:y>0.56876</cdr:y>
    </cdr:from>
    <cdr:to>
      <cdr:x>0.27743</cdr:x>
      <cdr:y>0.66022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22768" y="1514171"/>
          <a:ext cx="812326" cy="2434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200" dirty="0" smtClean="0">
              <a:solidFill>
                <a:schemeClr val="tx2"/>
              </a:solidFill>
            </a:rPr>
            <a:t>21 947,5</a:t>
          </a:r>
          <a:endParaRPr lang="ru-RU" sz="12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0.75175</cdr:x>
      <cdr:y>0.43611</cdr:y>
    </cdr:from>
    <cdr:to>
      <cdr:x>0.95598</cdr:x>
      <cdr:y>0.54242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804824" y="1161039"/>
          <a:ext cx="761995" cy="2830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200" dirty="0" smtClean="0">
              <a:solidFill>
                <a:schemeClr val="tx2"/>
              </a:solidFill>
            </a:rPr>
            <a:t>37 581,8</a:t>
          </a:r>
          <a:endParaRPr lang="ru-RU" sz="1200" dirty="0">
            <a:solidFill>
              <a:schemeClr val="tx2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0.07443</cdr:x>
      <cdr:y>0.25072</cdr:y>
    </cdr:from>
    <cdr:to>
      <cdr:x>0.29332</cdr:x>
      <cdr:y>0.35521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1651" y="595823"/>
          <a:ext cx="769501" cy="2483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kk-KZ" sz="1200" dirty="0" smtClean="0">
              <a:solidFill>
                <a:schemeClr val="tx2"/>
              </a:solidFill>
            </a:rPr>
            <a:t>13 395,5</a:t>
          </a:r>
          <a:endParaRPr lang="kk-KZ" sz="12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0.30503</cdr:x>
      <cdr:y>0.16704</cdr:y>
    </cdr:from>
    <cdr:to>
      <cdr:x>0.53522</cdr:x>
      <cdr:y>0.27697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072309" y="396959"/>
          <a:ext cx="809226" cy="2612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kk-KZ" sz="1200" dirty="0" smtClean="0">
              <a:solidFill>
                <a:schemeClr val="tx2"/>
              </a:solidFill>
            </a:rPr>
            <a:t>16 190,0</a:t>
          </a:r>
          <a:endParaRPr lang="kk-KZ" sz="12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0.54729</cdr:x>
      <cdr:y>0.31191</cdr:y>
    </cdr:from>
    <cdr:to>
      <cdr:x>0.79256</cdr:x>
      <cdr:y>0.4184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923997" y="741251"/>
          <a:ext cx="862240" cy="253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kk-KZ" sz="1200" dirty="0" smtClean="0">
              <a:solidFill>
                <a:schemeClr val="tx2"/>
              </a:solidFill>
            </a:rPr>
            <a:t>11 621,1</a:t>
          </a:r>
          <a:endParaRPr lang="ru-RU" sz="12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0.76309</cdr:x>
      <cdr:y>0.15695</cdr:y>
    </cdr:from>
    <cdr:to>
      <cdr:x>0.97946</cdr:x>
      <cdr:y>0.25415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682619" y="372989"/>
          <a:ext cx="760642" cy="230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kk-KZ" sz="1200" dirty="0" smtClean="0">
              <a:solidFill>
                <a:schemeClr val="tx2"/>
              </a:solidFill>
            </a:rPr>
            <a:t> </a:t>
          </a:r>
          <a:r>
            <a:rPr lang="kk-KZ" sz="1200" dirty="0" smtClean="0">
              <a:solidFill>
                <a:schemeClr val="tx2"/>
              </a:solidFill>
            </a:rPr>
            <a:t>20 064,3</a:t>
          </a:r>
          <a:endParaRPr lang="ru-RU" sz="1200" dirty="0">
            <a:solidFill>
              <a:schemeClr val="tx2"/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0.1412</cdr:x>
      <cdr:y>0.17297</cdr:y>
    </cdr:from>
    <cdr:to>
      <cdr:x>0.36776</cdr:x>
      <cdr:y>0.31597</cdr:y>
    </cdr:to>
    <cdr:sp macro="" textlink="">
      <cdr:nvSpPr>
        <cdr:cNvPr id="2" name="Text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1955" y="372280"/>
          <a:ext cx="981902" cy="30777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dirty="0" smtClean="0">
              <a:solidFill>
                <a:schemeClr val="bg1"/>
              </a:solidFill>
            </a:rPr>
            <a:t> </a:t>
          </a:r>
          <a:r>
            <a:rPr lang="kk-KZ" sz="1400" dirty="0" smtClean="0">
              <a:solidFill>
                <a:schemeClr val="bg1"/>
              </a:solidFill>
            </a:rPr>
            <a:t>368 985,8</a:t>
          </a:r>
          <a:endParaRPr lang="ru-RU" sz="14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0.58313</cdr:x>
      <cdr:y>0.38746</cdr:y>
    </cdr:from>
    <cdr:to>
      <cdr:x>0.82591</cdr:x>
      <cdr:y>0.53047</cdr:y>
    </cdr:to>
    <cdr:sp macro="" textlink="">
      <cdr:nvSpPr>
        <cdr:cNvPr id="4" name="Text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527243" y="833935"/>
          <a:ext cx="1052198" cy="3078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altLang="ru-RU" sz="1400" dirty="0" smtClean="0">
              <a:solidFill>
                <a:schemeClr val="bg1"/>
              </a:solidFill>
            </a:rPr>
            <a:t>  </a:t>
          </a:r>
          <a:r>
            <a:rPr lang="ru-RU" altLang="ru-RU" sz="1400" dirty="0" smtClean="0">
              <a:solidFill>
                <a:schemeClr val="bg1"/>
              </a:solidFill>
            </a:rPr>
            <a:t>350 265,1</a:t>
          </a:r>
          <a:endParaRPr lang="ru-RU" altLang="ru-RU" sz="1400" dirty="0" smtClean="0">
            <a:solidFill>
              <a:schemeClr val="bg1"/>
            </a:solidFill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0.0158</cdr:x>
      <cdr:y>0.22121</cdr:y>
    </cdr:from>
    <cdr:to>
      <cdr:x>0.34619</cdr:x>
      <cdr:y>0.3319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0024" y="561565"/>
          <a:ext cx="1255365" cy="2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altLang="ru-RU" sz="1400" dirty="0" smtClean="0">
              <a:solidFill>
                <a:schemeClr val="bg1"/>
              </a:solidFill>
            </a:rPr>
            <a:t>578 480,9 </a:t>
          </a:r>
          <a:endParaRPr lang="ru-RU" altLang="ru-RU" sz="14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0.25602</cdr:x>
      <cdr:y>0.18187</cdr:y>
    </cdr:from>
    <cdr:to>
      <cdr:x>0.53738</cdr:x>
      <cdr:y>0.30311</cdr:y>
    </cdr:to>
    <cdr:sp macro="" textlink="">
      <cdr:nvSpPr>
        <cdr:cNvPr id="3" name="TextBox 13"/>
        <cdr:cNvSpPr txBox="1"/>
      </cdr:nvSpPr>
      <cdr:spPr>
        <a:xfrm xmlns:a="http://schemas.openxmlformats.org/drawingml/2006/main">
          <a:off x="972789" y="461698"/>
          <a:ext cx="1069068" cy="30778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kk-KZ" altLang="ru-RU" sz="1400" dirty="0" smtClean="0">
              <a:solidFill>
                <a:schemeClr val="bg1"/>
              </a:solidFill>
            </a:rPr>
            <a:t>636 179,1</a:t>
          </a:r>
          <a:endParaRPr lang="ru-RU" altLang="ru-RU" sz="14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0.48518</cdr:x>
      <cdr:y>0.12197</cdr:y>
    </cdr:from>
    <cdr:to>
      <cdr:x>0.74626</cdr:x>
      <cdr:y>0.24321</cdr:y>
    </cdr:to>
    <cdr:sp macro="" textlink="">
      <cdr:nvSpPr>
        <cdr:cNvPr id="4" name="TextBox 13"/>
        <cdr:cNvSpPr txBox="1"/>
      </cdr:nvSpPr>
      <cdr:spPr>
        <a:xfrm xmlns:a="http://schemas.openxmlformats.org/drawingml/2006/main">
          <a:off x="1843514" y="309632"/>
          <a:ext cx="992012" cy="30778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dirty="0" smtClean="0">
              <a:solidFill>
                <a:schemeClr val="bg1"/>
              </a:solidFill>
            </a:rPr>
            <a:t>718 573,7</a:t>
          </a:r>
          <a:endParaRPr lang="ru-RU" sz="14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0.7216</cdr:x>
      <cdr:y>0.30319</cdr:y>
    </cdr:from>
    <cdr:to>
      <cdr:x>0.96982</cdr:x>
      <cdr:y>0.42442</cdr:y>
    </cdr:to>
    <cdr:sp macro="" textlink="">
      <cdr:nvSpPr>
        <cdr:cNvPr id="5" name="TextBox 13"/>
        <cdr:cNvSpPr txBox="1"/>
      </cdr:nvSpPr>
      <cdr:spPr>
        <a:xfrm xmlns:a="http://schemas.openxmlformats.org/drawingml/2006/main">
          <a:off x="2741829" y="769694"/>
          <a:ext cx="943148" cy="30775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dirty="0" smtClean="0">
              <a:solidFill>
                <a:schemeClr val="bg1"/>
              </a:solidFill>
            </a:rPr>
            <a:t>481 436,4</a:t>
          </a:r>
          <a:endParaRPr lang="ru-RU" sz="1400" dirty="0">
            <a:solidFill>
              <a:schemeClr val="bg1"/>
            </a:solidFill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0.14311</cdr:x>
      <cdr:y>0.16106</cdr:y>
    </cdr:from>
    <cdr:to>
      <cdr:x>0.36967</cdr:x>
      <cdr:y>0.30406</cdr:y>
    </cdr:to>
    <cdr:sp macro="" textlink="">
      <cdr:nvSpPr>
        <cdr:cNvPr id="2" name="Text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54449" y="346641"/>
          <a:ext cx="1036041" cy="30777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dirty="0" smtClean="0">
              <a:solidFill>
                <a:schemeClr val="bg1"/>
              </a:solidFill>
            </a:rPr>
            <a:t>491 747,5</a:t>
          </a:r>
          <a:endParaRPr lang="ru-RU" sz="14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0.4043</cdr:x>
      <cdr:y>0.18358</cdr:y>
    </cdr:from>
    <cdr:to>
      <cdr:x>0.66283</cdr:x>
      <cdr:y>0.32658</cdr:y>
    </cdr:to>
    <cdr:sp macro="" textlink="">
      <cdr:nvSpPr>
        <cdr:cNvPr id="3" name="Text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752220" y="395119"/>
          <a:ext cx="1120458" cy="30777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endParaRPr lang="ru-RU" sz="14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0.62002</cdr:x>
      <cdr:y>0.39553</cdr:y>
    </cdr:from>
    <cdr:to>
      <cdr:x>0.84282</cdr:x>
      <cdr:y>0.53853</cdr:y>
    </cdr:to>
    <cdr:sp macro="" textlink="">
      <cdr:nvSpPr>
        <cdr:cNvPr id="4" name="Text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835324" y="851292"/>
          <a:ext cx="1018847" cy="30777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dirty="0" smtClean="0">
              <a:solidFill>
                <a:schemeClr val="bg1"/>
              </a:solidFill>
            </a:rPr>
            <a:t>481 436,4</a:t>
          </a:r>
          <a:endParaRPr lang="ru-RU" sz="1400" dirty="0">
            <a:solidFill>
              <a:schemeClr val="bg1"/>
            </a:solidFill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0.5162</cdr:x>
      <cdr:y>0.22068</cdr:y>
    </cdr:from>
    <cdr:to>
      <cdr:x>0.73141</cdr:x>
      <cdr:y>0.33601</cdr:y>
    </cdr:to>
    <cdr:sp macro="" textlink="">
      <cdr:nvSpPr>
        <cdr:cNvPr id="2" name="TextBox 11"/>
        <cdr:cNvSpPr txBox="1"/>
      </cdr:nvSpPr>
      <cdr:spPr>
        <a:xfrm xmlns:a="http://schemas.openxmlformats.org/drawingml/2006/main">
          <a:off x="2165869" y="647783"/>
          <a:ext cx="902970" cy="33854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dirty="0" smtClean="0">
              <a:solidFill>
                <a:schemeClr val="bg1"/>
              </a:solidFill>
            </a:rPr>
            <a:t>49 304,6</a:t>
          </a:r>
          <a:endParaRPr lang="ru-RU" sz="16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0.73694</cdr:x>
      <cdr:y>0.3884</cdr:y>
    </cdr:from>
    <cdr:to>
      <cdr:x>0.96077</cdr:x>
      <cdr:y>0.50374</cdr:y>
    </cdr:to>
    <cdr:sp macro="" textlink="">
      <cdr:nvSpPr>
        <cdr:cNvPr id="3" name="TextBox 11"/>
        <cdr:cNvSpPr txBox="1"/>
      </cdr:nvSpPr>
      <cdr:spPr>
        <a:xfrm xmlns:a="http://schemas.openxmlformats.org/drawingml/2006/main">
          <a:off x="3092022" y="1140139"/>
          <a:ext cx="939137" cy="33857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600" dirty="0" smtClean="0">
              <a:solidFill>
                <a:schemeClr val="bg1"/>
              </a:solidFill>
            </a:rPr>
            <a:t>34 463,2</a:t>
          </a:r>
          <a:endParaRPr lang="ru-RU" sz="1600" dirty="0">
            <a:solidFill>
              <a:schemeClr val="bg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2810" tIns="46404" rIns="92810" bIns="4640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2810" tIns="46404" rIns="92810" bIns="4640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0E812F8-610E-4176-B5A4-5E727E5B40FA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2810" tIns="46404" rIns="92810" bIns="4640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wrap="square" lIns="92810" tIns="46404" rIns="92810" bIns="4640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2EE5CE4-1A3C-4626-966D-0556F188C3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55667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2798" tIns="46398" rIns="92798" bIns="4639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2798" tIns="46398" rIns="92798" bIns="4639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FFF3F44-2031-44A6-A3FC-43E6C29B6D32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6175" y="1244600"/>
            <a:ext cx="4468813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98" tIns="46398" rIns="92798" bIns="46398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84725"/>
            <a:ext cx="5405437" cy="3913188"/>
          </a:xfrm>
          <a:prstGeom prst="rect">
            <a:avLst/>
          </a:prstGeom>
        </p:spPr>
        <p:txBody>
          <a:bodyPr vert="horz" lIns="92798" tIns="46398" rIns="92798" bIns="46398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2798" tIns="46398" rIns="92798" bIns="4639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wrap="square" lIns="92798" tIns="46398" rIns="92798" bIns="4639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869E428-CC38-477E-BAFA-E9583CCBF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031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 txBox="1">
            <a:spLocks noGrp="1" noChangeArrowheads="1"/>
          </p:cNvSpPr>
          <p:nvPr/>
        </p:nvSpPr>
        <p:spPr bwMode="auto">
          <a:xfrm>
            <a:off x="3709988" y="10098088"/>
            <a:ext cx="2840037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99" tIns="45551" rIns="91099" bIns="45551" anchor="b"/>
          <a:lstStyle>
            <a:lvl1pPr defTabSz="8969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969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969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969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969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fld id="{D3A91003-2C60-4C6D-9666-2148A7E8A97E}" type="slidenum">
              <a:rPr lang="ru-RU" altLang="ru-RU" sz="1200">
                <a:solidFill>
                  <a:srgbClr val="000000"/>
                </a:solidFill>
                <a:latin typeface="Times New Roman" pitchFamily="18" charset="0"/>
              </a:rPr>
              <a:pPr algn="r" eaLnBrk="1" hangingPunct="1"/>
              <a:t>1</a:t>
            </a:fld>
            <a:endParaRPr lang="ru-RU" altLang="ru-RU" sz="1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3711575" y="10098088"/>
            <a:ext cx="2838450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99" tIns="45551" rIns="91099" bIns="45551" anchor="b"/>
          <a:lstStyle>
            <a:lvl1pPr defTabSz="8969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969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969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969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969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fld id="{BA8FAC5F-B8F0-4563-8A17-0865A5F2EE30}" type="slidenum">
              <a:rPr lang="en-US" altLang="ru-RU" sz="1200">
                <a:solidFill>
                  <a:srgbClr val="000000"/>
                </a:solidFill>
              </a:rPr>
              <a:pPr algn="r" eaLnBrk="1" hangingPunct="1"/>
              <a:t>1</a:t>
            </a:fld>
            <a:endParaRPr lang="en-US" altLang="ru-RU" sz="1200" dirty="0">
              <a:solidFill>
                <a:srgbClr val="000000"/>
              </a:solidFill>
            </a:endParaRPr>
          </a:p>
        </p:txBody>
      </p:sp>
      <p:sp>
        <p:nvSpPr>
          <p:cNvPr id="122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54050" y="825500"/>
            <a:ext cx="5259388" cy="3944938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7413" y="5019675"/>
            <a:ext cx="4802187" cy="4773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734" tIns="45868" rIns="91734" bIns="45868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5126" name="Нижний колонтитул 1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24B30-A6A7-4C54-846E-3C0B7A7D8A6A}" type="datetime1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C58BB-BF1B-4521-BA58-90E39D41E7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160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2E028-0152-4F4F-8570-D23E51D34AD3}" type="datetime1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5646B-D30D-49BE-A777-B11423B46C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779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99E48-5DFF-48D6-9847-27A0C537C5BE}" type="datetime1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BAF14-F05D-40A1-AB08-0BC616011D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519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D26AF-9108-4473-82C3-5667C0662673}" type="datetime1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8D327-95AE-40DD-AC64-B391032290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412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54730F-F7FB-4CB9-8837-19D5337AACFC}" type="datetime1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40AC3-51C0-4FAB-A21C-8CC848926F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987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462BA-BCFD-4230-8ADE-16E6D6AF2181}" type="datetime1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07E35-5E3D-4483-AAA5-6B64557D99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226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50222-C1D5-4BF4-AB55-256F5E7C2A2C}" type="datetime1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E866D-238C-4DBF-A954-138F2C0337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012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D13A7-F2DB-459D-88AE-52431F73741D}" type="datetime1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2F9283-47FC-45E8-91F5-082F21E277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911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36EF2-FB51-47DB-BA7E-BD8E0EF63BCE}" type="datetime1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A76FA-5484-4316-9FBE-0E9DB9E7C8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436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28752-19F9-4030-9C0F-AF5B0F5CDBD8}" type="datetime1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BC8F3-F075-46AE-AE84-AE3C33792A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252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44A4C-54EB-438D-AFC1-3AA42BF26326}" type="datetime1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31CEE-787F-4ADF-B6B7-7EBFB9D444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175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840EAA2-2300-4E0F-886C-886474ADB13B}" type="datetime1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0E44127-64F1-4014-87F5-35634E54D8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</p:sldLayoutIdLst>
  <p:hf hdr="0" ft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11" Type="http://schemas.openxmlformats.org/officeDocument/2006/relationships/chart" Target="../charts/chart9.xml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12.png"/><Relationship Id="rId4" Type="http://schemas.openxmlformats.org/officeDocument/2006/relationships/diagramLayout" Target="../diagrams/layout5.xml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chart" Target="../charts/char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3969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6407038"/>
            <a:ext cx="9144000" cy="277813"/>
          </a:xfrm>
        </p:spPr>
        <p:txBody>
          <a:bodyPr lIns="69044" tIns="34523" rIns="69044" bIns="34523" anchor="ctr"/>
          <a:lstStyle/>
          <a:p>
            <a:pPr marL="0" indent="0" algn="ctr" eaLnBrk="1" hangingPunct="1">
              <a:buNone/>
            </a:pPr>
            <a:r>
              <a:rPr lang="kk-KZ" altLang="ru-RU" sz="2000" b="1" dirty="0">
                <a:solidFill>
                  <a:srgbClr val="002060"/>
                </a:solidFill>
                <a:latin typeface="Book Antiqua" pitchFamily="18" charset="0"/>
                <a:cs typeface="Microsoft Sans Serif" pitchFamily="34" charset="0"/>
              </a:rPr>
              <a:t>Астана –</a:t>
            </a:r>
            <a:r>
              <a:rPr lang="ru-RU" altLang="ru-RU" sz="2000" b="1" dirty="0">
                <a:solidFill>
                  <a:srgbClr val="002060"/>
                </a:solidFill>
                <a:latin typeface="Book Antiqua" pitchFamily="18" charset="0"/>
                <a:cs typeface="Microsoft Sans Serif" pitchFamily="34" charset="0"/>
              </a:rPr>
              <a:t> </a:t>
            </a:r>
            <a:r>
              <a:rPr lang="ru-RU" altLang="ru-RU" sz="2000" b="1" dirty="0" smtClean="0">
                <a:solidFill>
                  <a:srgbClr val="002060"/>
                </a:solidFill>
                <a:latin typeface="Book Antiqua" pitchFamily="18" charset="0"/>
                <a:cs typeface="Microsoft Sans Serif" pitchFamily="34" charset="0"/>
              </a:rPr>
              <a:t>2026 </a:t>
            </a:r>
            <a:r>
              <a:rPr lang="ru-RU" altLang="ru-RU" sz="2000" b="1" dirty="0">
                <a:solidFill>
                  <a:srgbClr val="002060"/>
                </a:solidFill>
                <a:latin typeface="Book Antiqua" pitchFamily="18" charset="0"/>
                <a:cs typeface="Microsoft Sans Serif" pitchFamily="34" charset="0"/>
              </a:rPr>
              <a:t>ж.</a:t>
            </a:r>
            <a:endParaRPr lang="ru-RU" altLang="ru-RU" sz="2000" b="1" i="1" dirty="0">
              <a:solidFill>
                <a:srgbClr val="002060"/>
              </a:solidFill>
              <a:latin typeface="Book Antiqua" pitchFamily="18" charset="0"/>
              <a:cs typeface="Microsoft Sans Serif" pitchFamily="34" charset="0"/>
            </a:endParaRPr>
          </a:p>
        </p:txBody>
      </p:sp>
      <p:grpSp>
        <p:nvGrpSpPr>
          <p:cNvPr id="2052" name="Group 13"/>
          <p:cNvGrpSpPr>
            <a:grpSpLocks/>
          </p:cNvGrpSpPr>
          <p:nvPr/>
        </p:nvGrpSpPr>
        <p:grpSpPr bwMode="auto">
          <a:xfrm>
            <a:off x="396875" y="363538"/>
            <a:ext cx="8116888" cy="1429555"/>
            <a:chOff x="-541" y="391"/>
            <a:chExt cx="6925" cy="1201"/>
          </a:xfrm>
        </p:grpSpPr>
        <p:sp>
          <p:nvSpPr>
            <p:cNvPr id="7177" name="Rectangle 11"/>
            <p:cNvSpPr>
              <a:spLocks noChangeArrowheads="1"/>
            </p:cNvSpPr>
            <p:nvPr/>
          </p:nvSpPr>
          <p:spPr bwMode="auto">
            <a:xfrm>
              <a:off x="3551" y="391"/>
              <a:ext cx="2833" cy="8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537" tIns="37270" rIns="74537" bIns="37270">
              <a:spAutoFit/>
            </a:bodyPr>
            <a:lstStyle/>
            <a:p>
              <a:pPr algn="ctr" defTabSz="987425" eaLnBrk="1" hangingPunct="1">
                <a:defRPr/>
              </a:pPr>
              <a:r>
                <a:rPr lang="kk-KZ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Акимат</a:t>
              </a:r>
              <a:r>
                <a:rPr lang="ru-RU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 города Астаны</a:t>
              </a:r>
              <a:r>
                <a:rPr lang="kk-KZ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 </a:t>
              </a:r>
              <a:endParaRPr lang="ru-RU" altLang="ru-RU" sz="1600" b="1" dirty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  <a:cs typeface="Microsoft Sans Serif" pitchFamily="34" charset="0"/>
              </a:endParaRPr>
            </a:p>
            <a:p>
              <a:pPr algn="ctr" defTabSz="987425" eaLnBrk="1" hangingPunct="1">
                <a:defRPr/>
              </a:pPr>
              <a:endParaRPr lang="ru-RU" altLang="ru-RU" sz="1600" b="1" dirty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  <a:cs typeface="Microsoft Sans Serif" pitchFamily="34" charset="0"/>
              </a:endParaRPr>
            </a:p>
            <a:p>
              <a:pPr algn="ctr" defTabSz="987425" eaLnBrk="1" hangingPunct="1">
                <a:defRPr/>
              </a:pPr>
              <a:r>
                <a:rPr lang="ru-RU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У</a:t>
              </a:r>
              <a:r>
                <a:rPr lang="ru-RU" altLang="ru-RU" sz="1600" b="1" dirty="0" smtClean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правление </a:t>
              </a:r>
              <a:r>
                <a:rPr lang="ru-RU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финансов </a:t>
              </a:r>
            </a:p>
            <a:p>
              <a:pPr algn="ctr" defTabSz="987425" eaLnBrk="1" hangingPunct="1">
                <a:defRPr/>
              </a:pPr>
              <a:r>
                <a:rPr lang="ru-RU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города Астаны </a:t>
              </a:r>
            </a:p>
          </p:txBody>
        </p:sp>
        <p:sp>
          <p:nvSpPr>
            <p:cNvPr id="7178" name="Text Box 12"/>
            <p:cNvSpPr txBox="1">
              <a:spLocks noChangeArrowheads="1"/>
            </p:cNvSpPr>
            <p:nvPr/>
          </p:nvSpPr>
          <p:spPr bwMode="auto">
            <a:xfrm>
              <a:off x="-541" y="391"/>
              <a:ext cx="2927" cy="12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23" tIns="37012" rIns="74023" bIns="37012">
              <a:spAutoFit/>
            </a:bodyPr>
            <a:lstStyle/>
            <a:p>
              <a:pPr algn="ctr" defTabSz="987425" eaLnBrk="1" hangingPunct="1">
                <a:defRPr/>
              </a:pPr>
              <a:r>
                <a:rPr lang="kk-KZ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Астана қаласының</a:t>
              </a:r>
              <a:r>
                <a:rPr lang="ru-RU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 </a:t>
              </a:r>
              <a:r>
                <a:rPr lang="kk-KZ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әкімдігі</a:t>
              </a:r>
            </a:p>
            <a:p>
              <a:pPr algn="ctr" defTabSz="987425" eaLnBrk="1" hangingPunct="1">
                <a:defRPr/>
              </a:pPr>
              <a:endParaRPr lang="ru-RU" altLang="ru-RU" sz="1600" b="1" dirty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  <a:cs typeface="Microsoft Sans Serif" pitchFamily="34" charset="0"/>
              </a:endParaRPr>
            </a:p>
            <a:p>
              <a:pPr algn="ctr" defTabSz="987425" eaLnBrk="1" hangingPunct="1">
                <a:defRPr/>
              </a:pPr>
              <a:r>
                <a:rPr lang="kk-KZ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Астана қаласының</a:t>
              </a:r>
              <a:r>
                <a:rPr lang="ru-RU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 </a:t>
              </a:r>
            </a:p>
            <a:p>
              <a:pPr algn="ctr" defTabSz="987425" eaLnBrk="1" hangingPunct="1">
                <a:defRPr/>
              </a:pPr>
              <a:r>
                <a:rPr lang="kk-KZ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Қаржы басқармасы</a:t>
              </a:r>
            </a:p>
            <a:p>
              <a:pPr algn="ctr" defTabSz="987425" eaLnBrk="1" hangingPunct="1">
                <a:spcBef>
                  <a:spcPct val="50000"/>
                </a:spcBef>
                <a:defRPr/>
              </a:pPr>
              <a:endParaRPr lang="ru-RU" altLang="ru-RU" sz="1600" b="1" dirty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  <a:cs typeface="Microsoft Sans Serif" pitchFamily="34" charset="0"/>
              </a:endParaRPr>
            </a:p>
          </p:txBody>
        </p:sp>
      </p:grpSp>
      <p:sp>
        <p:nvSpPr>
          <p:cNvPr id="7173" name="Прямоугольник 7"/>
          <p:cNvSpPr>
            <a:spLocks noChangeArrowheads="1"/>
          </p:cNvSpPr>
          <p:nvPr/>
        </p:nvSpPr>
        <p:spPr bwMode="auto">
          <a:xfrm>
            <a:off x="0" y="2095500"/>
            <a:ext cx="9144000" cy="263525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68567" tIns="34283" rIns="68567" bIns="34283" anchor="ctr"/>
          <a:lstStyle/>
          <a:p>
            <a:pPr algn="ctr" eaLnBrk="1" hangingPunct="1">
              <a:defRPr/>
            </a:pPr>
            <a:r>
              <a:rPr lang="kk-KZ" altLang="ru-RU" sz="3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  <a:cs typeface="Microsoft Sans Serif" pitchFamily="34" charset="0"/>
              </a:rPr>
              <a:t>2026 </a:t>
            </a:r>
            <a:r>
              <a:rPr lang="kk-KZ" altLang="ru-RU" sz="30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  <a:cs typeface="Microsoft Sans Serif" pitchFamily="34" charset="0"/>
              </a:rPr>
              <a:t>жылғы 1 </a:t>
            </a:r>
            <a:r>
              <a:rPr lang="kk-KZ" altLang="ru-RU" sz="3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  <a:cs typeface="Microsoft Sans Serif" pitchFamily="34" charset="0"/>
              </a:rPr>
              <a:t>қазанға </a:t>
            </a:r>
            <a:r>
              <a:rPr lang="kk-KZ" altLang="ru-RU" sz="30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  <a:cs typeface="Microsoft Sans Serif" pitchFamily="34" charset="0"/>
              </a:rPr>
              <a:t>арналған</a:t>
            </a:r>
          </a:p>
          <a:p>
            <a:pPr algn="ctr" eaLnBrk="1" hangingPunct="1">
              <a:defRPr/>
            </a:pPr>
            <a:r>
              <a:rPr lang="kk-KZ" altLang="ru-RU" sz="30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  <a:cs typeface="Microsoft Sans Serif" pitchFamily="34" charset="0"/>
              </a:rPr>
              <a:t>Астана қаласы бюджетінің атқарылуы</a:t>
            </a:r>
          </a:p>
          <a:p>
            <a:pPr algn="ctr" eaLnBrk="1" hangingPunct="1">
              <a:defRPr/>
            </a:pPr>
            <a:r>
              <a:rPr lang="kk-KZ" altLang="ru-RU" sz="36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  <a:cs typeface="Microsoft Sans Serif" pitchFamily="34" charset="0"/>
              </a:rPr>
              <a:t>«Азаматтық бюджет»</a:t>
            </a:r>
          </a:p>
          <a:p>
            <a:pPr algn="ctr" eaLnBrk="1" hangingPunct="1">
              <a:defRPr/>
            </a:pPr>
            <a:endParaRPr lang="kk-KZ" altLang="ru-RU" sz="3000" b="1" dirty="0">
              <a:solidFill>
                <a:schemeClr val="bg1"/>
              </a:solidFill>
              <a:latin typeface="Book Antiqua" pitchFamily="18" charset="0"/>
              <a:cs typeface="Microsoft Sans Serif" pitchFamily="34" charset="0"/>
            </a:endParaRPr>
          </a:p>
        </p:txBody>
      </p:sp>
      <p:sp>
        <p:nvSpPr>
          <p:cNvPr id="2054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CEFA39DB-D5FB-4378-9DA5-3EB7DA0B39A1}" type="slidenum">
              <a:rPr lang="ru-RU" smtClean="0">
                <a:solidFill>
                  <a:srgbClr val="898989"/>
                </a:solidFill>
              </a:rPr>
              <a:pPr/>
              <a:t>1</a:t>
            </a:fld>
            <a:endParaRPr lang="ru-RU" dirty="0">
              <a:solidFill>
                <a:srgbClr val="898989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263" y="95250"/>
            <a:ext cx="8999537" cy="665956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943" y="189761"/>
            <a:ext cx="1408113" cy="140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3221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0" y="125412"/>
            <a:ext cx="9144000" cy="748527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u="sng" dirty="0" smtClean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2026 </a:t>
            </a:r>
            <a:r>
              <a:rPr lang="kk-KZ" sz="1600" b="1" u="sng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жылғы 1 </a:t>
            </a:r>
            <a:r>
              <a:rPr lang="kk-KZ" sz="1600" b="1" u="sng" dirty="0" smtClean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қазанға </a:t>
            </a:r>
            <a:endParaRPr lang="kk-KZ" sz="1600" b="1" u="sng" dirty="0">
              <a:solidFill>
                <a:srgbClr val="00206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600" b="1" u="sng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Астана қаласы бюджетінің атқарылуы</a:t>
            </a:r>
            <a:endParaRPr lang="ru-RU" sz="1600" b="1" u="sng" dirty="0">
              <a:solidFill>
                <a:srgbClr val="00206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3076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065013C-DB9D-43B8-8F9A-E4695A6A8E7F}" type="slidenum">
              <a:rPr lang="ru-RU" smtClean="0">
                <a:solidFill>
                  <a:srgbClr val="898989"/>
                </a:solidFill>
              </a:rPr>
              <a:pPr/>
              <a:t>2</a:t>
            </a:fld>
            <a:endParaRPr lang="ru-RU" dirty="0">
              <a:solidFill>
                <a:srgbClr val="898989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263" y="95250"/>
            <a:ext cx="8999537" cy="665956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2088063048"/>
              </p:ext>
            </p:extLst>
          </p:nvPr>
        </p:nvGraphicFramePr>
        <p:xfrm>
          <a:off x="1049482" y="1309254"/>
          <a:ext cx="6993082" cy="4151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49"/>
            <a:ext cx="9144000" cy="6858001"/>
          </a:xfrm>
          <a:prstGeom prst="rect">
            <a:avLst/>
          </a:prstGeom>
          <a:solidFill>
            <a:srgbClr val="CC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-3175" y="0"/>
            <a:ext cx="914400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sz="1600" b="1" u="sng" dirty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 </a:t>
            </a:r>
          </a:p>
          <a:p>
            <a:pPr algn="ctr" eaLnBrk="1" hangingPunct="1"/>
            <a:r>
              <a:rPr lang="ru-RU" altLang="ru-RU" sz="1600" b="1" u="sng" dirty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БЮДЖЕТ</a:t>
            </a:r>
            <a:r>
              <a:rPr lang="kk-KZ" altLang="ru-RU" sz="1600" b="1" u="sng" dirty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ТІҢ АТҚАРЫЛУЫ</a:t>
            </a:r>
            <a:endParaRPr lang="ru-RU" altLang="ru-RU" sz="1600" b="1" u="sng" dirty="0">
              <a:solidFill>
                <a:schemeClr val="tx2"/>
              </a:solidFill>
              <a:latin typeface="Book Antiqua" pitchFamily="18" charset="0"/>
              <a:cs typeface="Arial" charset="0"/>
            </a:endParaRPr>
          </a:p>
        </p:txBody>
      </p:sp>
      <p:sp>
        <p:nvSpPr>
          <p:cNvPr id="4100" name="Номер слайда 1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390B8280-B569-4CBB-A522-E2DDCEFE8439}" type="slidenum">
              <a:rPr lang="ru-RU" smtClean="0">
                <a:solidFill>
                  <a:srgbClr val="898989"/>
                </a:solidFill>
              </a:rPr>
              <a:pPr/>
              <a:t>3</a:t>
            </a:fld>
            <a:endParaRPr lang="ru-RU" dirty="0">
              <a:solidFill>
                <a:srgbClr val="898989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263" y="95250"/>
            <a:ext cx="8999537" cy="665956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aphicFrame>
        <p:nvGraphicFramePr>
          <p:cNvPr id="2" name="Схема 1"/>
          <p:cNvGraphicFramePr/>
          <p:nvPr/>
        </p:nvGraphicFramePr>
        <p:xfrm>
          <a:off x="315591" y="663547"/>
          <a:ext cx="5089890" cy="5959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8641445"/>
              </p:ext>
            </p:extLst>
          </p:nvPr>
        </p:nvGraphicFramePr>
        <p:xfrm>
          <a:off x="68264" y="679449"/>
          <a:ext cx="5952210" cy="6075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104" name="TextBox 4"/>
          <p:cNvSpPr txBox="1">
            <a:spLocks noChangeArrowheads="1"/>
          </p:cNvSpPr>
          <p:nvPr/>
        </p:nvSpPr>
        <p:spPr bwMode="auto">
          <a:xfrm>
            <a:off x="4867275" y="1439872"/>
            <a:ext cx="420052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/>
            <a:r>
              <a:rPr lang="kk-KZ" dirty="0" smtClean="0">
                <a:solidFill>
                  <a:schemeClr val="bg1"/>
                </a:solidFill>
              </a:rPr>
              <a:t>2026 жылдың </a:t>
            </a:r>
            <a:r>
              <a:rPr lang="kk-KZ" dirty="0">
                <a:solidFill>
                  <a:schemeClr val="bg1"/>
                </a:solidFill>
              </a:rPr>
              <a:t>1 </a:t>
            </a:r>
            <a:r>
              <a:rPr lang="kk-KZ" dirty="0" smtClean="0">
                <a:solidFill>
                  <a:schemeClr val="bg1"/>
                </a:solidFill>
              </a:rPr>
              <a:t>қазанына </a:t>
            </a:r>
            <a:r>
              <a:rPr lang="kk-KZ" dirty="0">
                <a:solidFill>
                  <a:schemeClr val="bg1"/>
                </a:solidFill>
              </a:rPr>
              <a:t>Астана </a:t>
            </a:r>
            <a:r>
              <a:rPr lang="kk-KZ" dirty="0" smtClean="0">
                <a:solidFill>
                  <a:schemeClr val="bg1"/>
                </a:solidFill>
              </a:rPr>
              <a:t>қаласының бюджетіне келіп түскен </a:t>
            </a:r>
            <a:r>
              <a:rPr lang="kk-KZ" b="1" dirty="0" smtClean="0">
                <a:solidFill>
                  <a:schemeClr val="bg1"/>
                </a:solidFill>
              </a:rPr>
              <a:t>түсімдер </a:t>
            </a:r>
            <a:r>
              <a:rPr lang="kk-KZ" dirty="0" smtClean="0">
                <a:solidFill>
                  <a:schemeClr val="bg1"/>
                </a:solidFill>
              </a:rPr>
              <a:t>1 </a:t>
            </a:r>
            <a:r>
              <a:rPr lang="kk-KZ" dirty="0" smtClean="0">
                <a:solidFill>
                  <a:schemeClr val="bg1"/>
                </a:solidFill>
              </a:rPr>
              <a:t>197 053,7 </a:t>
            </a:r>
            <a:r>
              <a:rPr lang="kk-KZ" dirty="0" smtClean="0">
                <a:solidFill>
                  <a:schemeClr val="bg1"/>
                </a:solidFill>
              </a:rPr>
              <a:t>млн.теңге құрады және 1 </a:t>
            </a:r>
            <a:r>
              <a:rPr lang="kk-KZ" dirty="0" smtClean="0">
                <a:solidFill>
                  <a:schemeClr val="bg1"/>
                </a:solidFill>
              </a:rPr>
              <a:t>136 867,0</a:t>
            </a:r>
            <a:r>
              <a:rPr lang="ru-RU" altLang="ru-RU" dirty="0" smtClean="0">
                <a:solidFill>
                  <a:schemeClr val="bg1"/>
                </a:solidFill>
              </a:rPr>
              <a:t> </a:t>
            </a:r>
            <a:r>
              <a:rPr lang="kk-KZ" dirty="0" smtClean="0">
                <a:solidFill>
                  <a:schemeClr val="bg1"/>
                </a:solidFill>
              </a:rPr>
              <a:t>млн. теңге сомасындағы есепті кезеңдегі жоспарға қатысты  </a:t>
            </a:r>
            <a:r>
              <a:rPr lang="kk-KZ" dirty="0" smtClean="0">
                <a:solidFill>
                  <a:schemeClr val="bg1"/>
                </a:solidFill>
              </a:rPr>
              <a:t>105,3 </a:t>
            </a:r>
            <a:r>
              <a:rPr lang="kk-KZ" dirty="0" smtClean="0">
                <a:solidFill>
                  <a:schemeClr val="bg1"/>
                </a:solidFill>
              </a:rPr>
              <a:t>% атқарылды .</a:t>
            </a:r>
            <a:endParaRPr lang="ru-RU" dirty="0" smtClean="0">
              <a:solidFill>
                <a:schemeClr val="bg1"/>
              </a:solidFill>
            </a:endParaRPr>
          </a:p>
          <a:p>
            <a:pPr algn="just"/>
            <a:endParaRPr lang="ru-RU" b="1" dirty="0">
              <a:solidFill>
                <a:schemeClr val="bg1"/>
              </a:solidFill>
            </a:endParaRPr>
          </a:p>
          <a:p>
            <a:pPr algn="just"/>
            <a:r>
              <a:rPr lang="kk-KZ" dirty="0" smtClean="0">
                <a:solidFill>
                  <a:schemeClr val="bg1"/>
                </a:solidFill>
              </a:rPr>
              <a:t>2026 </a:t>
            </a:r>
            <a:r>
              <a:rPr lang="kk-KZ" dirty="0">
                <a:solidFill>
                  <a:schemeClr val="bg1"/>
                </a:solidFill>
              </a:rPr>
              <a:t>жылғы 1 </a:t>
            </a:r>
            <a:r>
              <a:rPr lang="kk-KZ" dirty="0" smtClean="0">
                <a:solidFill>
                  <a:schemeClr val="bg1"/>
                </a:solidFill>
              </a:rPr>
              <a:t>қазан </a:t>
            </a:r>
            <a:r>
              <a:rPr lang="kk-KZ" dirty="0" smtClean="0">
                <a:solidFill>
                  <a:schemeClr val="bg1"/>
                </a:solidFill>
              </a:rPr>
              <a:t>жағдайы </a:t>
            </a:r>
            <a:r>
              <a:rPr lang="kk-KZ" dirty="0">
                <a:solidFill>
                  <a:schemeClr val="bg1"/>
                </a:solidFill>
              </a:rPr>
              <a:t>бойынша </a:t>
            </a:r>
            <a:r>
              <a:rPr lang="kk-KZ" b="1" dirty="0">
                <a:solidFill>
                  <a:schemeClr val="bg1"/>
                </a:solidFill>
              </a:rPr>
              <a:t>шығыстар</a:t>
            </a:r>
            <a:r>
              <a:rPr lang="kk-KZ" dirty="0">
                <a:solidFill>
                  <a:schemeClr val="bg1"/>
                </a:solidFill>
              </a:rPr>
              <a:t> </a:t>
            </a:r>
            <a:r>
              <a:rPr lang="kk-KZ" dirty="0" smtClean="0">
                <a:solidFill>
                  <a:schemeClr val="bg1"/>
                </a:solidFill>
              </a:rPr>
              <a:t>1 </a:t>
            </a:r>
            <a:r>
              <a:rPr lang="kk-KZ" dirty="0" smtClean="0">
                <a:solidFill>
                  <a:schemeClr val="bg1"/>
                </a:solidFill>
              </a:rPr>
              <a:t>149 844,5 </a:t>
            </a:r>
            <a:r>
              <a:rPr lang="kk-KZ" dirty="0" smtClean="0">
                <a:solidFill>
                  <a:schemeClr val="bg1"/>
                </a:solidFill>
              </a:rPr>
              <a:t>млн.теңге </a:t>
            </a:r>
            <a:r>
              <a:rPr lang="kk-KZ" dirty="0">
                <a:solidFill>
                  <a:schemeClr val="bg1"/>
                </a:solidFill>
              </a:rPr>
              <a:t>құрады немесе </a:t>
            </a:r>
            <a:r>
              <a:rPr lang="kk-KZ" dirty="0" smtClean="0">
                <a:solidFill>
                  <a:schemeClr val="bg1"/>
                </a:solidFill>
              </a:rPr>
              <a:t>1 182 653,4 </a:t>
            </a:r>
            <a:r>
              <a:rPr lang="kk-KZ" dirty="0" smtClean="0">
                <a:solidFill>
                  <a:schemeClr val="bg1"/>
                </a:solidFill>
              </a:rPr>
              <a:t>млн. теңге сомасындағы </a:t>
            </a:r>
            <a:r>
              <a:rPr lang="kk-KZ" dirty="0">
                <a:solidFill>
                  <a:schemeClr val="bg1"/>
                </a:solidFill>
              </a:rPr>
              <a:t>есепті кезеңдегі жоспарға қатысты </a:t>
            </a:r>
            <a:r>
              <a:rPr lang="kk-KZ" dirty="0" smtClean="0">
                <a:solidFill>
                  <a:schemeClr val="bg1"/>
                </a:solidFill>
              </a:rPr>
              <a:t> </a:t>
            </a:r>
            <a:r>
              <a:rPr lang="kk-KZ" dirty="0" smtClean="0">
                <a:solidFill>
                  <a:schemeClr val="bg1"/>
                </a:solidFill>
              </a:rPr>
              <a:t>97,2 </a:t>
            </a:r>
            <a:r>
              <a:rPr lang="ru-RU" dirty="0" smtClean="0">
                <a:solidFill>
                  <a:schemeClr val="bg1"/>
                </a:solidFill>
              </a:rPr>
              <a:t>%</a:t>
            </a:r>
            <a:r>
              <a:rPr lang="kk-KZ" dirty="0" smtClean="0">
                <a:solidFill>
                  <a:schemeClr val="bg1"/>
                </a:solidFill>
              </a:rPr>
              <a:t> атқарылды.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40275" y="2084208"/>
            <a:ext cx="127000" cy="949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72058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6858001"/>
          </a:xfrm>
          <a:prstGeom prst="rect">
            <a:avLst/>
          </a:prstGeom>
          <a:solidFill>
            <a:srgbClr val="CC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-3175" y="0"/>
            <a:ext cx="914400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sz="1600" b="1" u="sng" dirty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 ТҮСІМДЕРДІҢ ҚҰРЫЛЫМЫ</a:t>
            </a:r>
            <a:endParaRPr lang="ru-RU" altLang="ru-RU" sz="1600" b="1" u="sng" dirty="0">
              <a:solidFill>
                <a:schemeClr val="tx2"/>
              </a:solidFill>
              <a:latin typeface="Book Antiqua" pitchFamily="18" charset="0"/>
              <a:cs typeface="Arial" charset="0"/>
            </a:endParaRPr>
          </a:p>
        </p:txBody>
      </p:sp>
      <p:sp>
        <p:nvSpPr>
          <p:cNvPr id="4100" name="Номер слайда 1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A413EE2-8B2D-46DB-81C3-DC7B1CE25741}" type="slidenum">
              <a:rPr lang="ru-RU" smtClean="0">
                <a:solidFill>
                  <a:srgbClr val="898989"/>
                </a:solidFill>
              </a:rPr>
              <a:pPr/>
              <a:t>4</a:t>
            </a:fld>
            <a:endParaRPr lang="ru-RU" dirty="0">
              <a:solidFill>
                <a:srgbClr val="898989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263" y="95250"/>
            <a:ext cx="8999537" cy="665956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01688172"/>
              </p:ext>
            </p:extLst>
          </p:nvPr>
        </p:nvGraphicFramePr>
        <p:xfrm>
          <a:off x="380326" y="129473"/>
          <a:ext cx="8646350" cy="6493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Овал 3"/>
          <p:cNvSpPr/>
          <p:nvPr/>
        </p:nvSpPr>
        <p:spPr>
          <a:xfrm>
            <a:off x="388938" y="1425575"/>
            <a:ext cx="2403475" cy="21828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104" name="TextBox 4"/>
          <p:cNvSpPr txBox="1">
            <a:spLocks noChangeArrowheads="1"/>
          </p:cNvSpPr>
          <p:nvPr/>
        </p:nvSpPr>
        <p:spPr bwMode="auto">
          <a:xfrm>
            <a:off x="173459" y="2205880"/>
            <a:ext cx="2820593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kk-KZ" sz="1600" dirty="0" smtClean="0">
                <a:solidFill>
                  <a:schemeClr val="bg1"/>
                </a:solidFill>
                <a:latin typeface="Book Antiqua" pitchFamily="18" charset="0"/>
              </a:rPr>
              <a:t>1 </a:t>
            </a:r>
            <a:r>
              <a:rPr lang="kk-KZ" sz="1600" dirty="0" smtClean="0">
                <a:solidFill>
                  <a:schemeClr val="bg1"/>
                </a:solidFill>
                <a:latin typeface="Book Antiqua" pitchFamily="18" charset="0"/>
              </a:rPr>
              <a:t>197 053,7</a:t>
            </a:r>
            <a:endParaRPr lang="kk-KZ" sz="1600" dirty="0">
              <a:solidFill>
                <a:schemeClr val="bg1"/>
              </a:solidFill>
              <a:latin typeface="Book Antiqua" pitchFamily="18" charset="0"/>
            </a:endParaRP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Book Antiqua" pitchFamily="18" charset="0"/>
              </a:rPr>
              <a:t>млн</a:t>
            </a:r>
            <a:r>
              <a:rPr lang="ru-RU" sz="1600" dirty="0">
                <a:solidFill>
                  <a:schemeClr val="bg1"/>
                </a:solidFill>
                <a:latin typeface="Book Antiqua" pitchFamily="18" charset="0"/>
              </a:rPr>
              <a:t>. </a:t>
            </a:r>
            <a:r>
              <a:rPr lang="kk-KZ" sz="1600" dirty="0">
                <a:solidFill>
                  <a:schemeClr val="bg1"/>
                </a:solidFill>
                <a:latin typeface="Book Antiqua" pitchFamily="18" charset="0"/>
              </a:rPr>
              <a:t>теңге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Book Antiqua" pitchFamily="18" charset="0"/>
              </a:rPr>
              <a:t>ТҮСІМДЕР</a:t>
            </a:r>
          </a:p>
        </p:txBody>
      </p:sp>
      <p:sp>
        <p:nvSpPr>
          <p:cNvPr id="11" name="Овал 10"/>
          <p:cNvSpPr/>
          <p:nvPr/>
        </p:nvSpPr>
        <p:spPr>
          <a:xfrm>
            <a:off x="2468563" y="1030288"/>
            <a:ext cx="2200275" cy="1981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106" name="TextBox 11"/>
          <p:cNvSpPr txBox="1">
            <a:spLocks noChangeArrowheads="1"/>
          </p:cNvSpPr>
          <p:nvPr/>
        </p:nvSpPr>
        <p:spPr bwMode="auto">
          <a:xfrm>
            <a:off x="2581275" y="1733071"/>
            <a:ext cx="20875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kk-KZ" altLang="ru-RU" sz="1600" dirty="0" smtClean="0">
                <a:solidFill>
                  <a:schemeClr val="bg1"/>
                </a:solidFill>
                <a:latin typeface="Book Antiqua" pitchFamily="18" charset="0"/>
              </a:rPr>
              <a:t>1 163 868,6</a:t>
            </a:r>
            <a:endParaRPr lang="ru-RU" altLang="ru-RU" sz="1600" dirty="0">
              <a:solidFill>
                <a:schemeClr val="bg1"/>
              </a:solidFill>
              <a:latin typeface="Book Antiqua" pitchFamily="18" charset="0"/>
            </a:endParaRP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Book Antiqua" pitchFamily="18" charset="0"/>
              </a:rPr>
              <a:t>млн</a:t>
            </a:r>
            <a:r>
              <a:rPr lang="ru-RU" sz="1600" dirty="0">
                <a:solidFill>
                  <a:schemeClr val="bg1"/>
                </a:solidFill>
                <a:latin typeface="Book Antiqua" pitchFamily="18" charset="0"/>
              </a:rPr>
              <a:t>. </a:t>
            </a:r>
            <a:r>
              <a:rPr lang="kk-KZ" sz="1600" dirty="0">
                <a:solidFill>
                  <a:schemeClr val="bg1"/>
                </a:solidFill>
                <a:latin typeface="Book Antiqua" pitchFamily="18" charset="0"/>
              </a:rPr>
              <a:t>теңге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Book Antiqua" pitchFamily="18" charset="0"/>
              </a:rPr>
              <a:t>КІРІСТЕР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14833" y="773579"/>
            <a:ext cx="2928938" cy="78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108" name="TextBox 14"/>
          <p:cNvSpPr txBox="1">
            <a:spLocks noChangeArrowheads="1"/>
          </p:cNvSpPr>
          <p:nvPr/>
        </p:nvSpPr>
        <p:spPr bwMode="auto">
          <a:xfrm>
            <a:off x="5622926" y="900113"/>
            <a:ext cx="2920846" cy="527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kk-KZ" sz="1400" dirty="0" smtClean="0">
                <a:solidFill>
                  <a:schemeClr val="bg1"/>
                </a:solidFill>
                <a:latin typeface="Book Antiqua" pitchFamily="18" charset="0"/>
              </a:rPr>
              <a:t>Салықтық түсімдер</a:t>
            </a:r>
            <a:endParaRPr lang="kk-KZ" sz="1400" dirty="0">
              <a:solidFill>
                <a:schemeClr val="bg1"/>
              </a:solidFill>
              <a:latin typeface="Book Antiqua" pitchFamily="18" charset="0"/>
            </a:endParaRPr>
          </a:p>
          <a:p>
            <a:pPr algn="ctr"/>
            <a:r>
              <a:rPr lang="ru-RU" altLang="ru-RU" sz="1400" dirty="0" smtClean="0">
                <a:solidFill>
                  <a:schemeClr val="bg1"/>
                </a:solidFill>
                <a:latin typeface="Book Antiqua" pitchFamily="18" charset="0"/>
              </a:rPr>
              <a:t>945 410,9  </a:t>
            </a:r>
            <a:r>
              <a:rPr lang="ru-RU" sz="1400" dirty="0" smtClean="0">
                <a:solidFill>
                  <a:schemeClr val="bg1"/>
                </a:solidFill>
                <a:latin typeface="Book Antiqua" pitchFamily="18" charset="0"/>
              </a:rPr>
              <a:t>млн</a:t>
            </a:r>
            <a:r>
              <a:rPr lang="ru-RU" sz="1400" dirty="0">
                <a:solidFill>
                  <a:schemeClr val="bg1"/>
                </a:solidFill>
                <a:latin typeface="Book Antiqua" pitchFamily="18" charset="0"/>
              </a:rPr>
              <a:t>. </a:t>
            </a:r>
            <a:r>
              <a:rPr lang="kk-KZ" sz="1400" dirty="0">
                <a:solidFill>
                  <a:schemeClr val="bg1"/>
                </a:solidFill>
                <a:latin typeface="Book Antiqua" pitchFamily="18" charset="0"/>
              </a:rPr>
              <a:t>теңге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622925" y="1763713"/>
            <a:ext cx="2943225" cy="7524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110" name="TextBox 16"/>
          <p:cNvSpPr txBox="1">
            <a:spLocks noChangeArrowheads="1"/>
          </p:cNvSpPr>
          <p:nvPr/>
        </p:nvSpPr>
        <p:spPr bwMode="auto">
          <a:xfrm>
            <a:off x="5637213" y="1858920"/>
            <a:ext cx="29289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kk-KZ" sz="1400" dirty="0" smtClean="0">
                <a:solidFill>
                  <a:schemeClr val="bg1"/>
                </a:solidFill>
                <a:latin typeface="Book Antiqua" pitchFamily="18" charset="0"/>
              </a:rPr>
              <a:t>Салықтық емес </a:t>
            </a:r>
            <a:r>
              <a:rPr lang="kk-KZ" sz="1400" dirty="0">
                <a:solidFill>
                  <a:schemeClr val="bg1"/>
                </a:solidFill>
                <a:latin typeface="Book Antiqua" pitchFamily="18" charset="0"/>
              </a:rPr>
              <a:t>түсімдер</a:t>
            </a:r>
          </a:p>
          <a:p>
            <a:pPr algn="ctr"/>
            <a:r>
              <a:rPr lang="ru-RU" altLang="ru-RU" sz="1400" dirty="0" smtClean="0">
                <a:solidFill>
                  <a:schemeClr val="bg1"/>
                </a:solidFill>
                <a:latin typeface="Book Antiqua" pitchFamily="18" charset="0"/>
              </a:rPr>
              <a:t>37 581,8  </a:t>
            </a:r>
            <a:r>
              <a:rPr lang="ru-RU" sz="1400" dirty="0" smtClean="0">
                <a:solidFill>
                  <a:schemeClr val="bg1"/>
                </a:solidFill>
                <a:latin typeface="Book Antiqua" pitchFamily="18" charset="0"/>
              </a:rPr>
              <a:t>млн</a:t>
            </a:r>
            <a:r>
              <a:rPr lang="ru-RU" sz="1400" dirty="0">
                <a:solidFill>
                  <a:schemeClr val="bg1"/>
                </a:solidFill>
                <a:latin typeface="Book Antiqua" pitchFamily="18" charset="0"/>
              </a:rPr>
              <a:t>. </a:t>
            </a:r>
            <a:r>
              <a:rPr lang="kk-KZ" sz="1400" dirty="0">
                <a:solidFill>
                  <a:schemeClr val="bg1"/>
                </a:solidFill>
                <a:latin typeface="Book Antiqua" pitchFamily="18" charset="0"/>
              </a:rPr>
              <a:t>теңге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637213" y="2668588"/>
            <a:ext cx="2944812" cy="898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112" name="TextBox 19"/>
          <p:cNvSpPr txBox="1">
            <a:spLocks noChangeArrowheads="1"/>
          </p:cNvSpPr>
          <p:nvPr/>
        </p:nvSpPr>
        <p:spPr bwMode="auto">
          <a:xfrm>
            <a:off x="5710041" y="2761744"/>
            <a:ext cx="294481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kk-KZ" sz="1400" dirty="0">
                <a:solidFill>
                  <a:schemeClr val="bg1"/>
                </a:solidFill>
                <a:latin typeface="Book Antiqua" pitchFamily="18" charset="0"/>
              </a:rPr>
              <a:t>Негізгі капиталды сатудан </a:t>
            </a:r>
            <a:r>
              <a:rPr lang="kk-KZ" sz="1400" dirty="0" smtClean="0">
                <a:solidFill>
                  <a:schemeClr val="bg1"/>
                </a:solidFill>
                <a:latin typeface="Book Antiqua" pitchFamily="18" charset="0"/>
              </a:rPr>
              <a:t>түсетін </a:t>
            </a:r>
            <a:r>
              <a:rPr lang="kk-KZ" sz="1400" dirty="0">
                <a:solidFill>
                  <a:schemeClr val="bg1"/>
                </a:solidFill>
                <a:latin typeface="Book Antiqua" pitchFamily="18" charset="0"/>
              </a:rPr>
              <a:t>түсімдер</a:t>
            </a:r>
          </a:p>
          <a:p>
            <a:pPr algn="ctr"/>
            <a:r>
              <a:rPr lang="ru-RU" altLang="ru-RU" sz="1400" dirty="0" smtClean="0">
                <a:solidFill>
                  <a:schemeClr val="bg1"/>
                </a:solidFill>
                <a:latin typeface="Book Antiqua" pitchFamily="18" charset="0"/>
              </a:rPr>
              <a:t>20 064,3  </a:t>
            </a:r>
            <a:r>
              <a:rPr lang="ru-RU" sz="1400" dirty="0" smtClean="0">
                <a:solidFill>
                  <a:schemeClr val="bg1"/>
                </a:solidFill>
                <a:latin typeface="Book Antiqua" pitchFamily="18" charset="0"/>
              </a:rPr>
              <a:t>млн</a:t>
            </a:r>
            <a:r>
              <a:rPr lang="ru-RU" sz="1400" dirty="0">
                <a:solidFill>
                  <a:schemeClr val="bg1"/>
                </a:solidFill>
                <a:latin typeface="Book Antiqua" pitchFamily="18" charset="0"/>
              </a:rPr>
              <a:t>. </a:t>
            </a:r>
            <a:r>
              <a:rPr lang="kk-KZ" sz="1400" dirty="0">
                <a:solidFill>
                  <a:schemeClr val="bg1"/>
                </a:solidFill>
                <a:latin typeface="Book Antiqua" pitchFamily="18" charset="0"/>
              </a:rPr>
              <a:t>теңге</a:t>
            </a:r>
            <a:r>
              <a:rPr lang="ru-RU" sz="1400" dirty="0">
                <a:solidFill>
                  <a:schemeClr val="bg1"/>
                </a:solidFill>
                <a:latin typeface="Book Antiqua" pitchFamily="18" charset="0"/>
              </a:rPr>
              <a:t> 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4393975" y="1166814"/>
            <a:ext cx="1149575" cy="4106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V="1">
            <a:off x="4668838" y="2020888"/>
            <a:ext cx="8747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4466373" y="2408096"/>
            <a:ext cx="1149575" cy="3119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Диаграмма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9842731"/>
              </p:ext>
            </p:extLst>
          </p:nvPr>
        </p:nvGraphicFramePr>
        <p:xfrm>
          <a:off x="259451" y="3996752"/>
          <a:ext cx="5284099" cy="2411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119" name="TextBox 41"/>
          <p:cNvSpPr txBox="1">
            <a:spLocks noChangeArrowheads="1"/>
          </p:cNvSpPr>
          <p:nvPr/>
        </p:nvSpPr>
        <p:spPr bwMode="auto">
          <a:xfrm>
            <a:off x="4238951" y="4641664"/>
            <a:ext cx="106005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kk-KZ" altLang="ru-RU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1 197 053,7</a:t>
            </a:r>
            <a:endParaRPr lang="kk-KZ" altLang="ru-RU" sz="1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120" name="TextBox 41"/>
          <p:cNvSpPr txBox="1">
            <a:spLocks noChangeArrowheads="1"/>
          </p:cNvSpPr>
          <p:nvPr/>
        </p:nvSpPr>
        <p:spPr bwMode="auto">
          <a:xfrm>
            <a:off x="502795" y="4641664"/>
            <a:ext cx="12704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kk-KZ" sz="1400" dirty="0" smtClean="0">
                <a:solidFill>
                  <a:schemeClr val="bg1"/>
                </a:solidFill>
              </a:rPr>
              <a:t>1 223 380,6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637213" y="3719513"/>
            <a:ext cx="2944812" cy="898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882909" y="3890617"/>
            <a:ext cx="2589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dirty="0" smtClean="0">
                <a:solidFill>
                  <a:schemeClr val="bg1"/>
                </a:solidFill>
                <a:latin typeface="Book Antiqua" pitchFamily="18" charset="0"/>
              </a:rPr>
              <a:t>Арнаулы түсімдер                 </a:t>
            </a:r>
            <a:endParaRPr lang="kk-KZ" sz="1400" dirty="0">
              <a:solidFill>
                <a:schemeClr val="bg1"/>
              </a:solidFill>
              <a:latin typeface="Book Antiqua" pitchFamily="18" charset="0"/>
            </a:endParaRPr>
          </a:p>
          <a:p>
            <a:pPr algn="ctr"/>
            <a:r>
              <a:rPr lang="kk-KZ" sz="1400" dirty="0" smtClean="0">
                <a:solidFill>
                  <a:schemeClr val="bg1"/>
                </a:solidFill>
                <a:latin typeface="Book Antiqua" pitchFamily="18" charset="0"/>
              </a:rPr>
              <a:t>3 470,9  </a:t>
            </a:r>
            <a:r>
              <a:rPr lang="kk-KZ" sz="1400" dirty="0" smtClean="0">
                <a:solidFill>
                  <a:schemeClr val="bg1"/>
                </a:solidFill>
                <a:latin typeface="Book Antiqua" pitchFamily="18" charset="0"/>
              </a:rPr>
              <a:t>млн. </a:t>
            </a:r>
            <a:r>
              <a:rPr lang="kk-KZ" sz="1400" dirty="0">
                <a:solidFill>
                  <a:schemeClr val="bg1"/>
                </a:solidFill>
                <a:latin typeface="Book Antiqua" pitchFamily="18" charset="0"/>
              </a:rPr>
              <a:t>теңге</a:t>
            </a:r>
            <a:endParaRPr lang="ru-RU" sz="1400" dirty="0">
              <a:solidFill>
                <a:schemeClr val="bg1"/>
              </a:solidFill>
              <a:latin typeface="Book Antiqua" pitchFamily="18" charset="0"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4393975" y="2761744"/>
            <a:ext cx="1149575" cy="11871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5637213" y="4762484"/>
            <a:ext cx="2944812" cy="898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kk-KZ" sz="1400" dirty="0">
                <a:solidFill>
                  <a:prstClr val="white"/>
                </a:solidFill>
                <a:latin typeface="Book Antiqua" pitchFamily="18" charset="0"/>
              </a:rPr>
              <a:t>Трансферттер түсімі                 </a:t>
            </a:r>
          </a:p>
          <a:p>
            <a:pPr lvl="0" algn="ctr"/>
            <a:r>
              <a:rPr lang="kk-KZ" sz="1400" dirty="0" smtClean="0">
                <a:solidFill>
                  <a:prstClr val="white"/>
                </a:solidFill>
                <a:latin typeface="Book Antiqua" pitchFamily="18" charset="0"/>
              </a:rPr>
              <a:t>157 340,7  </a:t>
            </a:r>
            <a:r>
              <a:rPr lang="kk-KZ" sz="1400" dirty="0" smtClean="0">
                <a:solidFill>
                  <a:prstClr val="white"/>
                </a:solidFill>
                <a:latin typeface="Book Antiqua" pitchFamily="18" charset="0"/>
              </a:rPr>
              <a:t>млн. </a:t>
            </a:r>
            <a:r>
              <a:rPr lang="kk-KZ" sz="1400" dirty="0">
                <a:solidFill>
                  <a:prstClr val="white"/>
                </a:solidFill>
                <a:latin typeface="Book Antiqua" pitchFamily="18" charset="0"/>
              </a:rPr>
              <a:t>теңге</a:t>
            </a:r>
            <a:endParaRPr lang="ru-RU" sz="1400" dirty="0">
              <a:solidFill>
                <a:prstClr val="white"/>
              </a:solidFill>
              <a:latin typeface="Book Antiqua" pitchFamily="18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4015201" y="2940414"/>
            <a:ext cx="1599632" cy="18220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111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8092"/>
            <a:ext cx="9144001" cy="6858001"/>
          </a:xfrm>
          <a:prstGeom prst="rect">
            <a:avLst/>
          </a:prstGeom>
          <a:solidFill>
            <a:srgbClr val="CC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-3175" y="0"/>
            <a:ext cx="448627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sz="1600" b="1" u="sng" dirty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САЛЫҚТАН ТЫС ТҮСІМДЕР</a:t>
            </a:r>
          </a:p>
        </p:txBody>
      </p:sp>
      <p:sp>
        <p:nvSpPr>
          <p:cNvPr id="6148" name="Номер слайда 1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EAD076E-A40A-4C67-988F-C599A017BDB5}" type="slidenum">
              <a:rPr lang="ru-RU" smtClean="0">
                <a:solidFill>
                  <a:srgbClr val="898989"/>
                </a:solidFill>
              </a:rPr>
              <a:pPr/>
              <a:t>5</a:t>
            </a:fld>
            <a:endParaRPr lang="ru-RU" dirty="0">
              <a:solidFill>
                <a:srgbClr val="898989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263" y="95250"/>
            <a:ext cx="8999537" cy="665956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aphicFrame>
        <p:nvGraphicFramePr>
          <p:cNvPr id="2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9495289"/>
              </p:ext>
            </p:extLst>
          </p:nvPr>
        </p:nvGraphicFramePr>
        <p:xfrm>
          <a:off x="178727" y="153749"/>
          <a:ext cx="5210175" cy="6069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7456369"/>
              </p:ext>
            </p:extLst>
          </p:nvPr>
        </p:nvGraphicFramePr>
        <p:xfrm>
          <a:off x="5218731" y="762793"/>
          <a:ext cx="3731060" cy="2662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82942" y="5312569"/>
            <a:ext cx="5189538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sz="1600" b="1" u="sng" dirty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НЕГІЗГІ КАПИТАЛДЫ САТУДАН </a:t>
            </a:r>
            <a:r>
              <a:rPr lang="ru-RU" altLang="ru-RU" sz="1600" b="1" u="sng" dirty="0" smtClean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ТҮСЕТІН </a:t>
            </a:r>
            <a:r>
              <a:rPr lang="ru-RU" altLang="ru-RU" sz="1600" b="1" u="sng" dirty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ТҮСІМДЕР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2960797"/>
              </p:ext>
            </p:extLst>
          </p:nvPr>
        </p:nvGraphicFramePr>
        <p:xfrm>
          <a:off x="5418138" y="3860646"/>
          <a:ext cx="3515469" cy="2376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3" y="7938"/>
            <a:ext cx="9144000" cy="6858000"/>
          </a:xfrm>
          <a:prstGeom prst="rect">
            <a:avLst/>
          </a:prstGeom>
          <a:solidFill>
            <a:srgbClr val="CC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0" y="103188"/>
            <a:ext cx="9144000" cy="612775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u="sng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ӘЛЕУМЕТТІК САЛА – </a:t>
            </a:r>
            <a:r>
              <a:rPr lang="ru-RU" sz="1600" b="1" u="sng" dirty="0" smtClean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smtClean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350 265,1 </a:t>
            </a:r>
            <a:r>
              <a:rPr lang="ru-RU" sz="1600" b="1" u="sng" dirty="0" smtClean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млн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.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теңге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немесе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жалпы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шығындар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көлемінің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smtClean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30,5 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%</a:t>
            </a:r>
            <a:endParaRPr lang="ru-RU" sz="1600" b="1" u="sng" dirty="0">
              <a:solidFill>
                <a:srgbClr val="00206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7172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33D6F412-7585-4596-8BF5-9171116F608C}" type="slidenum">
              <a:rPr lang="ru-RU" smtClean="0">
                <a:solidFill>
                  <a:srgbClr val="898989"/>
                </a:solidFill>
              </a:rPr>
              <a:pPr/>
              <a:t>6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263" y="95250"/>
            <a:ext cx="8999537" cy="665956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3725538336"/>
              </p:ext>
            </p:extLst>
          </p:nvPr>
        </p:nvGraphicFramePr>
        <p:xfrm>
          <a:off x="58438" y="639270"/>
          <a:ext cx="9009361" cy="3835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175" name="TextBox 5"/>
          <p:cNvSpPr txBox="1">
            <a:spLocks noChangeArrowheads="1"/>
          </p:cNvSpPr>
          <p:nvPr/>
        </p:nvSpPr>
        <p:spPr bwMode="auto">
          <a:xfrm>
            <a:off x="898047" y="716032"/>
            <a:ext cx="12382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800" dirty="0">
                <a:solidFill>
                  <a:srgbClr val="002060"/>
                </a:solidFill>
                <a:latin typeface="Book Antiqua" pitchFamily="18" charset="0"/>
              </a:rPr>
              <a:t>ӘЛЕУМЕТТІК КӨМЕК ЖӘНЕ ӘЛЕУМЕТТІК ҚАМСЫЗДАНДЫРУ</a:t>
            </a:r>
          </a:p>
          <a:p>
            <a:pPr algn="ctr"/>
            <a:r>
              <a:rPr lang="ru-RU" altLang="ru-RU" sz="800" dirty="0" smtClean="0">
                <a:solidFill>
                  <a:schemeClr val="tx2"/>
                </a:solidFill>
                <a:latin typeface="Book Antiqua" pitchFamily="18" charset="0"/>
              </a:rPr>
              <a:t>41 244,4  </a:t>
            </a:r>
            <a:r>
              <a:rPr lang="ru-RU" altLang="ru-RU" sz="800" dirty="0" smtClean="0">
                <a:solidFill>
                  <a:schemeClr val="tx2"/>
                </a:solidFill>
                <a:latin typeface="Book Antiqua" pitchFamily="18" charset="0"/>
              </a:rPr>
              <a:t>млн</a:t>
            </a:r>
            <a:r>
              <a:rPr lang="ru-RU" altLang="ru-RU" sz="800" dirty="0">
                <a:solidFill>
                  <a:schemeClr val="tx2"/>
                </a:solidFill>
                <a:latin typeface="Book Antiqua" pitchFamily="18" charset="0"/>
              </a:rPr>
              <a:t>. </a:t>
            </a:r>
            <a:r>
              <a:rPr lang="ru-RU" altLang="ru-RU" sz="800" dirty="0" smtClean="0">
                <a:solidFill>
                  <a:schemeClr val="tx2"/>
                </a:solidFill>
                <a:latin typeface="Book Antiqua" pitchFamily="18" charset="0"/>
              </a:rPr>
              <a:t>те</a:t>
            </a:r>
            <a:r>
              <a:rPr lang="kk-KZ" altLang="ru-RU" sz="800" dirty="0" smtClean="0">
                <a:solidFill>
                  <a:schemeClr val="tx2"/>
                </a:solidFill>
                <a:latin typeface="Book Antiqua" pitchFamily="18" charset="0"/>
              </a:rPr>
              <a:t>ң</a:t>
            </a:r>
            <a:r>
              <a:rPr lang="ru-RU" altLang="ru-RU" sz="800" dirty="0" err="1" smtClean="0">
                <a:solidFill>
                  <a:schemeClr val="tx2"/>
                </a:solidFill>
                <a:latin typeface="Book Antiqua" pitchFamily="18" charset="0"/>
              </a:rPr>
              <a:t>ге</a:t>
            </a:r>
            <a:endParaRPr lang="ru-RU" altLang="ru-RU" sz="8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7176" name="TextBox 14"/>
          <p:cNvSpPr txBox="1">
            <a:spLocks noChangeArrowheads="1"/>
          </p:cNvSpPr>
          <p:nvPr/>
        </p:nvSpPr>
        <p:spPr bwMode="auto">
          <a:xfrm>
            <a:off x="3015117" y="909787"/>
            <a:ext cx="1285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800" dirty="0">
                <a:solidFill>
                  <a:srgbClr val="002060"/>
                </a:solidFill>
                <a:latin typeface="Book Antiqua" pitchFamily="18" charset="0"/>
              </a:rPr>
              <a:t>ДЕНСАУЛЫҚ САҚТАУ</a:t>
            </a:r>
          </a:p>
          <a:p>
            <a:pPr algn="ctr"/>
            <a:r>
              <a:rPr lang="kk-KZ" altLang="ru-RU" sz="800" dirty="0" smtClean="0">
                <a:solidFill>
                  <a:schemeClr val="tx2"/>
                </a:solidFill>
                <a:latin typeface="Book Antiqua" pitchFamily="18" charset="0"/>
              </a:rPr>
              <a:t>14 728,9  </a:t>
            </a:r>
            <a:r>
              <a:rPr lang="ru-RU" altLang="ru-RU" sz="800" dirty="0" smtClean="0">
                <a:solidFill>
                  <a:schemeClr val="tx2"/>
                </a:solidFill>
                <a:latin typeface="Book Antiqua" pitchFamily="18" charset="0"/>
              </a:rPr>
              <a:t>млн</a:t>
            </a:r>
            <a:r>
              <a:rPr lang="ru-RU" altLang="ru-RU" sz="800" dirty="0">
                <a:solidFill>
                  <a:schemeClr val="tx2"/>
                </a:solidFill>
                <a:latin typeface="Book Antiqua" pitchFamily="18" charset="0"/>
              </a:rPr>
              <a:t>. </a:t>
            </a:r>
            <a:r>
              <a:rPr lang="ru-RU" altLang="ru-RU" sz="800" dirty="0" err="1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8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7177" name="TextBox 15"/>
          <p:cNvSpPr txBox="1">
            <a:spLocks noChangeArrowheads="1"/>
          </p:cNvSpPr>
          <p:nvPr/>
        </p:nvSpPr>
        <p:spPr bwMode="auto">
          <a:xfrm>
            <a:off x="5209023" y="955467"/>
            <a:ext cx="14779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800" dirty="0">
                <a:solidFill>
                  <a:srgbClr val="002060"/>
                </a:solidFill>
                <a:latin typeface="Book Antiqua" pitchFamily="18" charset="0"/>
              </a:rPr>
              <a:t>БІЛІМ БЕРУ</a:t>
            </a:r>
          </a:p>
          <a:p>
            <a:pPr algn="ctr"/>
            <a:r>
              <a:rPr lang="kk-KZ" altLang="ru-RU" sz="800" dirty="0" smtClean="0">
                <a:solidFill>
                  <a:schemeClr val="tx2"/>
                </a:solidFill>
                <a:latin typeface="Book Antiqua" pitchFamily="18" charset="0"/>
              </a:rPr>
              <a:t>261 749,4  </a:t>
            </a:r>
            <a:r>
              <a:rPr lang="ru-RU" altLang="ru-RU" sz="800" dirty="0" smtClean="0">
                <a:solidFill>
                  <a:schemeClr val="tx2"/>
                </a:solidFill>
                <a:latin typeface="Book Antiqua" pitchFamily="18" charset="0"/>
              </a:rPr>
              <a:t>млн</a:t>
            </a:r>
            <a:r>
              <a:rPr lang="ru-RU" altLang="ru-RU" sz="800" dirty="0">
                <a:solidFill>
                  <a:schemeClr val="tx2"/>
                </a:solidFill>
                <a:latin typeface="Book Antiqua" pitchFamily="18" charset="0"/>
              </a:rPr>
              <a:t>. </a:t>
            </a:r>
            <a:r>
              <a:rPr lang="ru-RU" altLang="ru-RU" sz="800" dirty="0" err="1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8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7178" name="TextBox 16"/>
          <p:cNvSpPr txBox="1">
            <a:spLocks noChangeArrowheads="1"/>
          </p:cNvSpPr>
          <p:nvPr/>
        </p:nvSpPr>
        <p:spPr bwMode="auto">
          <a:xfrm>
            <a:off x="7444728" y="807599"/>
            <a:ext cx="14160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800" dirty="0">
                <a:solidFill>
                  <a:srgbClr val="002060"/>
                </a:solidFill>
                <a:latin typeface="Book Antiqua" pitchFamily="18" charset="0"/>
              </a:rPr>
              <a:t>МӘДЕНИЕТ, СПОРТ, ТУРИЗМ ЖӘНЕ АҚПАРАТТЫҚ КЕҢІСТІК</a:t>
            </a:r>
          </a:p>
          <a:p>
            <a:pPr algn="ctr"/>
            <a:r>
              <a:rPr lang="kk-KZ" altLang="ru-RU" sz="800" dirty="0" smtClean="0">
                <a:solidFill>
                  <a:schemeClr val="tx2"/>
                </a:solidFill>
                <a:latin typeface="Book Antiqua" pitchFamily="18" charset="0"/>
              </a:rPr>
              <a:t>32 542,4  </a:t>
            </a:r>
            <a:r>
              <a:rPr lang="ru-RU" altLang="ru-RU" sz="800" dirty="0" smtClean="0">
                <a:solidFill>
                  <a:schemeClr val="tx2"/>
                </a:solidFill>
                <a:latin typeface="Book Antiqua" pitchFamily="18" charset="0"/>
              </a:rPr>
              <a:t>млн</a:t>
            </a:r>
            <a:r>
              <a:rPr lang="ru-RU" altLang="ru-RU" sz="800" dirty="0">
                <a:solidFill>
                  <a:schemeClr val="tx2"/>
                </a:solidFill>
                <a:latin typeface="Book Antiqua" pitchFamily="18" charset="0"/>
              </a:rPr>
              <a:t>. </a:t>
            </a:r>
            <a:r>
              <a:rPr lang="ru-RU" altLang="ru-RU" sz="800" dirty="0" err="1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800" dirty="0">
              <a:solidFill>
                <a:schemeClr val="tx2"/>
              </a:solidFill>
              <a:latin typeface="Book Antiqua" pitchFamily="18" charset="0"/>
            </a:endParaRPr>
          </a:p>
        </p:txBody>
      </p:sp>
      <p:graphicFrame>
        <p:nvGraphicFramePr>
          <p:cNvPr id="5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2066568"/>
              </p:ext>
            </p:extLst>
          </p:nvPr>
        </p:nvGraphicFramePr>
        <p:xfrm>
          <a:off x="205705" y="4541880"/>
          <a:ext cx="3598005" cy="2212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7180" name="TextBox 1"/>
          <p:cNvSpPr txBox="1">
            <a:spLocks noChangeArrowheads="1"/>
          </p:cNvSpPr>
          <p:nvPr/>
        </p:nvSpPr>
        <p:spPr bwMode="auto">
          <a:xfrm>
            <a:off x="256411" y="5187321"/>
            <a:ext cx="9861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kk-KZ" altLang="ru-RU" sz="1400" dirty="0" smtClean="0">
                <a:solidFill>
                  <a:schemeClr val="bg1"/>
                </a:solidFill>
              </a:rPr>
              <a:t>390 573,1</a:t>
            </a:r>
            <a:endParaRPr lang="ru-RU" altLang="ru-RU" sz="1400" dirty="0">
              <a:solidFill>
                <a:schemeClr val="bg1"/>
              </a:solidFill>
            </a:endParaRPr>
          </a:p>
        </p:txBody>
      </p:sp>
      <p:sp>
        <p:nvSpPr>
          <p:cNvPr id="7181" name="TextBox 13"/>
          <p:cNvSpPr txBox="1">
            <a:spLocks noChangeArrowheads="1"/>
          </p:cNvSpPr>
          <p:nvPr/>
        </p:nvSpPr>
        <p:spPr bwMode="auto">
          <a:xfrm>
            <a:off x="1096240" y="4995282"/>
            <a:ext cx="9665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kk-KZ" altLang="ru-RU" sz="1400" dirty="0" smtClean="0">
                <a:solidFill>
                  <a:schemeClr val="bg1"/>
                </a:solidFill>
              </a:rPr>
              <a:t>480 806,2</a:t>
            </a:r>
            <a:endParaRPr lang="ru-RU" altLang="ru-RU" sz="1400" dirty="0">
              <a:solidFill>
                <a:schemeClr val="bg1"/>
              </a:solidFill>
            </a:endParaRPr>
          </a:p>
        </p:txBody>
      </p:sp>
      <p:sp>
        <p:nvSpPr>
          <p:cNvPr id="7182" name="TextBox 14"/>
          <p:cNvSpPr txBox="1">
            <a:spLocks noChangeArrowheads="1"/>
          </p:cNvSpPr>
          <p:nvPr/>
        </p:nvSpPr>
        <p:spPr bwMode="auto">
          <a:xfrm>
            <a:off x="1879847" y="4859725"/>
            <a:ext cx="10002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400" dirty="0" smtClean="0">
                <a:solidFill>
                  <a:schemeClr val="bg1"/>
                </a:solidFill>
              </a:rPr>
              <a:t>  540 598,9</a:t>
            </a:r>
            <a:endParaRPr lang="ru-RU" altLang="ru-RU" sz="1400" dirty="0">
              <a:solidFill>
                <a:schemeClr val="bg1"/>
              </a:solidFill>
            </a:endParaRPr>
          </a:p>
        </p:txBody>
      </p:sp>
      <p:sp>
        <p:nvSpPr>
          <p:cNvPr id="7183" name="TextBox 15"/>
          <p:cNvSpPr txBox="1">
            <a:spLocks noChangeArrowheads="1"/>
          </p:cNvSpPr>
          <p:nvPr/>
        </p:nvSpPr>
        <p:spPr bwMode="auto">
          <a:xfrm>
            <a:off x="2822354" y="5319793"/>
            <a:ext cx="9374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kk-KZ" altLang="ru-RU" sz="1400" dirty="0" smtClean="0">
                <a:solidFill>
                  <a:schemeClr val="bg1"/>
                </a:solidFill>
              </a:rPr>
              <a:t>350 265,1</a:t>
            </a:r>
            <a:endParaRPr lang="ru-RU" altLang="ru-RU" sz="1400" dirty="0">
              <a:solidFill>
                <a:schemeClr val="bg1"/>
              </a:solidFill>
            </a:endParaRPr>
          </a:p>
        </p:txBody>
      </p:sp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4222771"/>
              </p:ext>
            </p:extLst>
          </p:nvPr>
        </p:nvGraphicFramePr>
        <p:xfrm>
          <a:off x="4733841" y="4507263"/>
          <a:ext cx="4333959" cy="2152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938"/>
            <a:ext cx="9144000" cy="6858001"/>
          </a:xfrm>
          <a:prstGeom prst="rect">
            <a:avLst/>
          </a:prstGeom>
          <a:solidFill>
            <a:srgbClr val="CC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0" y="0"/>
            <a:ext cx="9144000" cy="598488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u="sng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НАҚТЫ СЕКТОР – </a:t>
            </a:r>
            <a:r>
              <a:rPr lang="ru-RU" sz="1600" b="1" u="sng" dirty="0" smtClean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481 436,4</a:t>
            </a:r>
            <a:r>
              <a:rPr lang="ru-RU" sz="1600" b="1" u="sng" dirty="0" smtClean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млн.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теңге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немесе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жалпы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шығындар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көлемінің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smtClean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41,9 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%</a:t>
            </a:r>
            <a:endParaRPr lang="ru-RU" sz="1600" b="1" u="sng" dirty="0">
              <a:solidFill>
                <a:srgbClr val="00206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8196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E5332C76-30E0-474B-A4F8-6A364657455B}" type="slidenum">
              <a:rPr lang="ru-RU" smtClean="0">
                <a:solidFill>
                  <a:srgbClr val="898989"/>
                </a:solidFill>
              </a:rPr>
              <a:pPr/>
              <a:t>7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263" y="95250"/>
            <a:ext cx="8999537" cy="665956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1487090664"/>
              </p:ext>
            </p:extLst>
          </p:nvPr>
        </p:nvGraphicFramePr>
        <p:xfrm>
          <a:off x="113288" y="428625"/>
          <a:ext cx="8954512" cy="6326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199" name="TextBox 5"/>
          <p:cNvSpPr txBox="1">
            <a:spLocks noChangeArrowheads="1"/>
          </p:cNvSpPr>
          <p:nvPr/>
        </p:nvSpPr>
        <p:spPr bwMode="auto">
          <a:xfrm>
            <a:off x="161841" y="570619"/>
            <a:ext cx="156176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900" dirty="0">
                <a:solidFill>
                  <a:srgbClr val="002060"/>
                </a:solidFill>
                <a:latin typeface="Book Antiqua" pitchFamily="18" charset="0"/>
              </a:rPr>
              <a:t>КӨЛІК ЖӘНЕ КОММУНИКАЦИЯЛАР</a:t>
            </a:r>
          </a:p>
          <a:p>
            <a:pPr algn="ctr"/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174 510,0  </a:t>
            </a:r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млн</a:t>
            </a:r>
            <a:r>
              <a:rPr lang="ru-RU" altLang="ru-RU" sz="900" dirty="0">
                <a:solidFill>
                  <a:schemeClr val="tx2"/>
                </a:solidFill>
                <a:latin typeface="Book Antiqua" pitchFamily="18" charset="0"/>
              </a:rPr>
              <a:t>. </a:t>
            </a:r>
            <a:r>
              <a:rPr lang="ru-RU" altLang="ru-RU" sz="900" dirty="0" err="1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9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8200" name="TextBox 14"/>
          <p:cNvSpPr txBox="1">
            <a:spLocks noChangeArrowheads="1"/>
          </p:cNvSpPr>
          <p:nvPr/>
        </p:nvSpPr>
        <p:spPr bwMode="auto">
          <a:xfrm>
            <a:off x="1658866" y="567212"/>
            <a:ext cx="171551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900" dirty="0">
                <a:solidFill>
                  <a:srgbClr val="002060"/>
                </a:solidFill>
                <a:latin typeface="Book Antiqua" pitchFamily="18" charset="0"/>
              </a:rPr>
              <a:t>АУЫЛ, СУ. ОРМАН, БАЛЫҚ ШАРУАШЫЛЫҒЫ</a:t>
            </a:r>
          </a:p>
          <a:p>
            <a:pPr algn="ctr"/>
            <a:r>
              <a:rPr lang="kk-KZ" altLang="ru-RU" sz="900" dirty="0" smtClean="0">
                <a:solidFill>
                  <a:schemeClr val="tx2"/>
                </a:solidFill>
                <a:latin typeface="Book Antiqua" pitchFamily="18" charset="0"/>
              </a:rPr>
              <a:t>5 172,1  </a:t>
            </a:r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млн</a:t>
            </a:r>
            <a:r>
              <a:rPr lang="ru-RU" altLang="ru-RU" sz="900" dirty="0">
                <a:solidFill>
                  <a:schemeClr val="tx2"/>
                </a:solidFill>
                <a:latin typeface="Book Antiqua" pitchFamily="18" charset="0"/>
              </a:rPr>
              <a:t>. </a:t>
            </a:r>
            <a:r>
              <a:rPr lang="ru-RU" altLang="ru-RU" sz="900" dirty="0" err="1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9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8201" name="TextBox 15"/>
          <p:cNvSpPr txBox="1">
            <a:spLocks noChangeArrowheads="1"/>
          </p:cNvSpPr>
          <p:nvPr/>
        </p:nvSpPr>
        <p:spPr bwMode="auto">
          <a:xfrm>
            <a:off x="3085306" y="500854"/>
            <a:ext cx="148272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900" dirty="0">
                <a:solidFill>
                  <a:srgbClr val="002060"/>
                </a:solidFill>
                <a:latin typeface="Book Antiqua" pitchFamily="18" charset="0"/>
              </a:rPr>
              <a:t>ОЭК</a:t>
            </a:r>
          </a:p>
          <a:p>
            <a:pPr algn="ctr"/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58 057,7         </a:t>
            </a:r>
            <a:endParaRPr lang="ru-RU" altLang="ru-RU" sz="900" dirty="0" smtClean="0">
              <a:solidFill>
                <a:schemeClr val="tx2"/>
              </a:solidFill>
              <a:latin typeface="Book Antiqua" pitchFamily="18" charset="0"/>
            </a:endParaRPr>
          </a:p>
          <a:p>
            <a:pPr algn="ctr"/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млн. </a:t>
            </a:r>
            <a:r>
              <a:rPr lang="ru-RU" altLang="ru-RU" sz="900" dirty="0" err="1" smtClean="0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9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8202" name="TextBox 16"/>
          <p:cNvSpPr txBox="1">
            <a:spLocks noChangeArrowheads="1"/>
          </p:cNvSpPr>
          <p:nvPr/>
        </p:nvSpPr>
        <p:spPr bwMode="auto">
          <a:xfrm>
            <a:off x="4572000" y="567212"/>
            <a:ext cx="135731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900" dirty="0">
                <a:solidFill>
                  <a:srgbClr val="002060"/>
                </a:solidFill>
                <a:latin typeface="Book Antiqua" pitchFamily="18" charset="0"/>
              </a:rPr>
              <a:t>ТКШ</a:t>
            </a:r>
          </a:p>
          <a:p>
            <a:pPr algn="ctr"/>
            <a:r>
              <a:rPr lang="kk-KZ" altLang="ru-RU" sz="900" dirty="0" smtClean="0">
                <a:solidFill>
                  <a:schemeClr val="tx2"/>
                </a:solidFill>
                <a:latin typeface="Book Antiqua" pitchFamily="18" charset="0"/>
              </a:rPr>
              <a:t>213 537,4</a:t>
            </a:r>
            <a:endParaRPr lang="ru-RU" altLang="ru-RU" sz="900" dirty="0" smtClean="0">
              <a:solidFill>
                <a:schemeClr val="tx2"/>
              </a:solidFill>
              <a:latin typeface="Book Antiqua" pitchFamily="18" charset="0"/>
            </a:endParaRPr>
          </a:p>
          <a:p>
            <a:pPr algn="ctr"/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млн</a:t>
            </a:r>
            <a:r>
              <a:rPr lang="ru-RU" altLang="ru-RU" sz="900" dirty="0">
                <a:solidFill>
                  <a:schemeClr val="tx2"/>
                </a:solidFill>
                <a:latin typeface="Book Antiqua" pitchFamily="18" charset="0"/>
              </a:rPr>
              <a:t>. </a:t>
            </a:r>
            <a:r>
              <a:rPr lang="ru-RU" altLang="ru-RU" sz="900" dirty="0" err="1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900" dirty="0">
              <a:solidFill>
                <a:schemeClr val="tx2"/>
              </a:solidFill>
              <a:latin typeface="Book Antiqua" pitchFamily="18" charset="0"/>
            </a:endParaRPr>
          </a:p>
        </p:txBody>
      </p:sp>
      <p:graphicFrame>
        <p:nvGraphicFramePr>
          <p:cNvPr id="5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6707044"/>
              </p:ext>
            </p:extLst>
          </p:nvPr>
        </p:nvGraphicFramePr>
        <p:xfrm>
          <a:off x="343477" y="3908454"/>
          <a:ext cx="3799646" cy="2538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pSp>
        <p:nvGrpSpPr>
          <p:cNvPr id="6" name="Группа 12"/>
          <p:cNvGrpSpPr/>
          <p:nvPr/>
        </p:nvGrpSpPr>
        <p:grpSpPr>
          <a:xfrm>
            <a:off x="6067830" y="1557714"/>
            <a:ext cx="1441579" cy="1863348"/>
            <a:chOff x="5188146" y="562698"/>
            <a:chExt cx="1409664" cy="1821198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5188146" y="562698"/>
              <a:ext cx="1409664" cy="1821198"/>
            </a:xfrm>
            <a:prstGeom prst="rect">
              <a:avLst/>
            </a:prstGeom>
            <a:gradFill flip="none" rotWithShape="0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Прямоугольник 15"/>
            <p:cNvSpPr/>
            <p:nvPr/>
          </p:nvSpPr>
          <p:spPr>
            <a:xfrm>
              <a:off x="5188146" y="644250"/>
              <a:ext cx="1409664" cy="173964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86400" rIns="64008" bIns="64008" numCol="1" spcCol="1270" anchor="ctr" anchorCtr="0">
              <a:noAutofit/>
            </a:bodyPr>
            <a:lstStyle/>
            <a:p>
              <a:pPr marL="0" lvl="1" algn="ctr" defTabSz="400050">
                <a:spcAft>
                  <a:spcPts val="0"/>
                </a:spcAft>
                <a:buChar char="••"/>
              </a:pP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11 664,8 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млн.теңге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сәулет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,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қала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құрылысы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және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құрылыс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қызметі</a:t>
              </a:r>
              <a:endParaRPr lang="ru-RU" sz="900" dirty="0">
                <a:solidFill>
                  <a:schemeClr val="bg1"/>
                </a:solidFill>
                <a:latin typeface="Book Antiqua" panose="02040602050305030304" pitchFamily="18" charset="0"/>
              </a:endParaRPr>
            </a:p>
          </p:txBody>
        </p:sp>
      </p:grpSp>
      <p:grpSp>
        <p:nvGrpSpPr>
          <p:cNvPr id="7" name="Группа 16"/>
          <p:cNvGrpSpPr/>
          <p:nvPr/>
        </p:nvGrpSpPr>
        <p:grpSpPr>
          <a:xfrm>
            <a:off x="7631209" y="1480843"/>
            <a:ext cx="1409664" cy="1940220"/>
            <a:chOff x="5188146" y="487566"/>
            <a:chExt cx="1409664" cy="1896331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5188146" y="562698"/>
              <a:ext cx="1409664" cy="1821198"/>
            </a:xfrm>
            <a:prstGeom prst="rect">
              <a:avLst/>
            </a:prstGeom>
            <a:gradFill flip="none" rotWithShape="0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Прямоугольник 18"/>
            <p:cNvSpPr/>
            <p:nvPr/>
          </p:nvSpPr>
          <p:spPr>
            <a:xfrm>
              <a:off x="5188146" y="487566"/>
              <a:ext cx="1409664" cy="18963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86400" rIns="64008" bIns="64008" numCol="1" spcCol="1270" anchor="ctr" anchorCtr="0">
              <a:noAutofit/>
            </a:bodyPr>
            <a:lstStyle/>
            <a:p>
              <a:pPr marL="0" lvl="1" algn="ctr" defTabSz="400050">
                <a:spcAft>
                  <a:spcPts val="0"/>
                </a:spcAft>
                <a:buChar char="••"/>
              </a:pP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110,6  </a:t>
              </a:r>
              <a:r>
                <a:rPr lang="ru-RU" sz="900" dirty="0" err="1">
                  <a:solidFill>
                    <a:schemeClr val="bg1"/>
                  </a:solidFill>
                  <a:latin typeface="Book Antiqua" panose="02040602050305030304" pitchFamily="18" charset="0"/>
                </a:rPr>
                <a:t>млн.теңге</a:t>
              </a:r>
              <a:r>
                <a:rPr lang="ru-RU" sz="9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экономикалық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қызметтерді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реттеу</a:t>
              </a:r>
              <a:endParaRPr lang="ru-RU" sz="900" dirty="0" smtClean="0">
                <a:solidFill>
                  <a:schemeClr val="bg1"/>
                </a:solidFill>
                <a:latin typeface="Book Antiqua" panose="02040602050305030304" pitchFamily="18" charset="0"/>
              </a:endParaRPr>
            </a:p>
            <a:p>
              <a:pPr marL="0" lvl="1" algn="ctr" defTabSz="400050">
                <a:spcAft>
                  <a:spcPts val="0"/>
                </a:spcAft>
                <a:buChar char="••"/>
              </a:pP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10 079,9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млн.теңге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кәсіпкерлік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қызметті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қолдау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және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бәсекелестікті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қорғау</a:t>
              </a:r>
              <a:endParaRPr lang="ru-RU" sz="900" dirty="0" smtClean="0">
                <a:solidFill>
                  <a:schemeClr val="bg1"/>
                </a:solidFill>
                <a:latin typeface="Book Antiqua" panose="02040602050305030304" pitchFamily="18" charset="0"/>
              </a:endParaRPr>
            </a:p>
            <a:p>
              <a:pPr marL="0" lvl="1" algn="ctr" defTabSz="400050">
                <a:spcAft>
                  <a:spcPts val="0"/>
                </a:spcAft>
                <a:buChar char="••"/>
              </a:pP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8 302,4  </a:t>
              </a:r>
              <a:r>
                <a:rPr lang="ru-RU" sz="900" dirty="0" err="1">
                  <a:solidFill>
                    <a:schemeClr val="bg1"/>
                  </a:solidFill>
                  <a:latin typeface="Book Antiqua" panose="02040602050305030304" pitchFamily="18" charset="0"/>
                </a:rPr>
                <a:t>млн.теңге</a:t>
              </a:r>
              <a:r>
                <a:rPr lang="ru-RU" sz="9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>
                  <a:solidFill>
                    <a:schemeClr val="bg1"/>
                  </a:solidFill>
                  <a:latin typeface="Book Antiqua" panose="02040602050305030304" pitchFamily="18" charset="0"/>
                </a:rPr>
                <a:t>басқалар</a:t>
              </a:r>
              <a:r>
                <a:rPr lang="ru-RU" sz="9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</a:p>
          </p:txBody>
        </p:sp>
      </p:grpSp>
      <p:sp>
        <p:nvSpPr>
          <p:cNvPr id="23" name="TextBox 15"/>
          <p:cNvSpPr txBox="1">
            <a:spLocks noChangeArrowheads="1"/>
          </p:cNvSpPr>
          <p:nvPr/>
        </p:nvSpPr>
        <p:spPr bwMode="auto">
          <a:xfrm>
            <a:off x="5929312" y="497961"/>
            <a:ext cx="17018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900" dirty="0" smtClean="0">
                <a:solidFill>
                  <a:srgbClr val="002060"/>
                </a:solidFill>
                <a:latin typeface="Book Antiqua" pitchFamily="18" charset="0"/>
              </a:rPr>
              <a:t>ӨНЕРКӘСІП, СӘУЛЕТ</a:t>
            </a:r>
            <a:r>
              <a:rPr lang="ru-RU" altLang="ru-RU" sz="900" dirty="0">
                <a:solidFill>
                  <a:srgbClr val="002060"/>
                </a:solidFill>
                <a:latin typeface="Book Antiqua" pitchFamily="18" charset="0"/>
              </a:rPr>
              <a:t>, ҚАЛА ҚҰРЫЛЫСЫ ЖӘНЕ ҚҰРЫЛЫС ҚЫЗМЕТІ</a:t>
            </a:r>
          </a:p>
          <a:p>
            <a:pPr algn="ctr"/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11 666,3  </a:t>
            </a:r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млн</a:t>
            </a:r>
            <a:r>
              <a:rPr lang="ru-RU" altLang="ru-RU" sz="900" dirty="0">
                <a:solidFill>
                  <a:schemeClr val="tx2"/>
                </a:solidFill>
                <a:latin typeface="Book Antiqua" pitchFamily="18" charset="0"/>
              </a:rPr>
              <a:t>. </a:t>
            </a:r>
            <a:r>
              <a:rPr lang="ru-RU" altLang="ru-RU" sz="900" dirty="0" err="1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9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24" name="TextBox 15"/>
          <p:cNvSpPr txBox="1">
            <a:spLocks noChangeArrowheads="1"/>
          </p:cNvSpPr>
          <p:nvPr/>
        </p:nvSpPr>
        <p:spPr bwMode="auto">
          <a:xfrm>
            <a:off x="7558148" y="570619"/>
            <a:ext cx="148272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900" dirty="0">
                <a:solidFill>
                  <a:srgbClr val="002060"/>
                </a:solidFill>
                <a:latin typeface="Book Antiqua" pitchFamily="18" charset="0"/>
              </a:rPr>
              <a:t>БАСҚАЛАР</a:t>
            </a:r>
          </a:p>
          <a:p>
            <a:pPr algn="ctr"/>
            <a:r>
              <a:rPr lang="kk-KZ" altLang="ru-RU" sz="900" dirty="0" smtClean="0">
                <a:solidFill>
                  <a:schemeClr val="tx2"/>
                </a:solidFill>
                <a:latin typeface="Book Antiqua" pitchFamily="18" charset="0"/>
              </a:rPr>
              <a:t>18 492,9</a:t>
            </a:r>
            <a:endParaRPr lang="ru-RU" altLang="ru-RU" sz="900" dirty="0" smtClean="0">
              <a:solidFill>
                <a:schemeClr val="tx2"/>
              </a:solidFill>
              <a:latin typeface="Book Antiqua" pitchFamily="18" charset="0"/>
            </a:endParaRPr>
          </a:p>
          <a:p>
            <a:pPr algn="ctr"/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  </a:t>
            </a:r>
            <a:r>
              <a:rPr lang="ru-RU" altLang="ru-RU" sz="900" dirty="0">
                <a:solidFill>
                  <a:schemeClr val="tx2"/>
                </a:solidFill>
                <a:latin typeface="Book Antiqua" pitchFamily="18" charset="0"/>
              </a:rPr>
              <a:t>млн. </a:t>
            </a:r>
            <a:r>
              <a:rPr lang="ru-RU" altLang="ru-RU" sz="900" dirty="0" err="1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900" dirty="0">
              <a:solidFill>
                <a:schemeClr val="tx2"/>
              </a:solidFill>
              <a:latin typeface="Book Antiqu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369" y="1098228"/>
            <a:ext cx="1206500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172" y="1098228"/>
            <a:ext cx="120173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5" name="Диаграмма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0222858"/>
              </p:ext>
            </p:extLst>
          </p:nvPr>
        </p:nvGraphicFramePr>
        <p:xfrm>
          <a:off x="4494879" y="4113394"/>
          <a:ext cx="4572921" cy="2152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CC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0" y="103188"/>
            <a:ext cx="9144000" cy="520700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u="sng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ҚОРҒАНЫС, </a:t>
            </a:r>
            <a:r>
              <a:rPr lang="ru-RU" sz="1600" b="1" u="sng" dirty="0" smtClean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ҚОҒАМДЫҚ </a:t>
            </a:r>
            <a:r>
              <a:rPr lang="ru-RU" sz="1600" b="1" u="sng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ТӘРТІП ЖӘНЕ ҚАУІПСІЗДІК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u="sng" dirty="0" smtClean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34 463,2  </a:t>
            </a:r>
            <a:r>
              <a:rPr lang="ru-RU" sz="1600" b="1" u="sng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млн</a:t>
            </a:r>
            <a:r>
              <a:rPr lang="ru-RU" sz="1600" b="1" u="sng" dirty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. </a:t>
            </a:r>
            <a:r>
              <a:rPr lang="ru-RU" sz="1600" b="1" u="sng" dirty="0" err="1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теңге</a:t>
            </a:r>
            <a:r>
              <a:rPr lang="ru-RU" sz="1600" b="1" u="sng" dirty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немесе</a:t>
            </a:r>
            <a:r>
              <a:rPr lang="ru-RU" sz="1600" b="1" u="sng" dirty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жалпы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шығындар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көлемінің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smtClean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3,0 </a:t>
            </a:r>
            <a:r>
              <a:rPr lang="ru-RU" sz="1600" b="1" u="sng" dirty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9220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B5F1FD54-2627-49C1-B682-0965A9520ECA}" type="slidenum">
              <a:rPr lang="ru-RU" smtClean="0">
                <a:solidFill>
                  <a:srgbClr val="898989"/>
                </a:solidFill>
              </a:rPr>
              <a:pPr/>
              <a:t>8</a:t>
            </a:fld>
            <a:endParaRPr lang="ru-RU" dirty="0">
              <a:solidFill>
                <a:srgbClr val="898989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263" y="95250"/>
            <a:ext cx="8999537" cy="665956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97238523"/>
              </p:ext>
            </p:extLst>
          </p:nvPr>
        </p:nvGraphicFramePr>
        <p:xfrm>
          <a:off x="66531" y="750295"/>
          <a:ext cx="9000000" cy="28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199" name="TextBox 5"/>
          <p:cNvSpPr txBox="1">
            <a:spLocks noChangeArrowheads="1"/>
          </p:cNvSpPr>
          <p:nvPr/>
        </p:nvSpPr>
        <p:spPr bwMode="auto">
          <a:xfrm>
            <a:off x="1828800" y="754063"/>
            <a:ext cx="2555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ru-RU" altLang="ru-RU" sz="1200" dirty="0">
                <a:solidFill>
                  <a:srgbClr val="002060"/>
                </a:solidFill>
                <a:latin typeface="Book Antiqua" pitchFamily="18" charset="0"/>
              </a:rPr>
              <a:t>ҚОРҒАНЫС</a:t>
            </a:r>
          </a:p>
          <a:p>
            <a:pPr algn="ctr">
              <a:defRPr/>
            </a:pPr>
            <a:r>
              <a:rPr lang="kk-KZ" altLang="ru-RU" sz="1200" dirty="0" smtClean="0">
                <a:solidFill>
                  <a:schemeClr val="tx2"/>
                </a:solidFill>
                <a:latin typeface="Book Antiqua" pitchFamily="18" charset="0"/>
              </a:rPr>
              <a:t>2 119,4  </a:t>
            </a:r>
            <a:r>
              <a:rPr lang="ru-RU" altLang="ru-RU" sz="12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млн</a:t>
            </a:r>
            <a:r>
              <a:rPr lang="ru-RU" altLang="ru-RU" sz="1200" dirty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. </a:t>
            </a:r>
            <a:r>
              <a:rPr lang="ru-RU" altLang="ru-RU" sz="1200" dirty="0" err="1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теңге</a:t>
            </a:r>
            <a:endParaRPr lang="ru-RU" altLang="ru-RU" sz="1200" dirty="0">
              <a:solidFill>
                <a:schemeClr val="bg2">
                  <a:lumMod val="2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4105" name="TextBox 14"/>
          <p:cNvSpPr txBox="1">
            <a:spLocks noChangeArrowheads="1"/>
          </p:cNvSpPr>
          <p:nvPr/>
        </p:nvSpPr>
        <p:spPr bwMode="auto">
          <a:xfrm>
            <a:off x="6538913" y="894512"/>
            <a:ext cx="2605087" cy="761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ru-RU" altLang="ru-RU" sz="1050" dirty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ҚОҒАМДЫҚ ТӘРТІП, ҚАУІПСІЗДІК, ҚҰҚЫҚТЫҚ, СОТ, ҚЫЛМЫСТЫҚ-АТҚАРУ ҚЫЗМЕТІ </a:t>
            </a:r>
          </a:p>
          <a:p>
            <a:pPr algn="ctr" eaLnBrk="1" hangingPunct="1">
              <a:defRPr/>
            </a:pPr>
            <a:r>
              <a:rPr lang="ru-RU" altLang="ru-RU" sz="1200" dirty="0" smtClean="0">
                <a:solidFill>
                  <a:schemeClr val="tx2"/>
                </a:solidFill>
                <a:latin typeface="Book Antiqua" pitchFamily="18" charset="0"/>
              </a:rPr>
              <a:t>32 343,8  </a:t>
            </a:r>
            <a:r>
              <a:rPr lang="ru-RU" altLang="ru-RU" sz="12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млн</a:t>
            </a:r>
            <a:r>
              <a:rPr lang="ru-RU" altLang="ru-RU" sz="1200" dirty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. </a:t>
            </a:r>
            <a:r>
              <a:rPr lang="ru-RU" altLang="ru-RU" sz="1200" dirty="0" err="1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теңге</a:t>
            </a:r>
            <a:endParaRPr lang="ru-RU" altLang="ru-RU" sz="1200" dirty="0">
              <a:solidFill>
                <a:schemeClr val="bg2">
                  <a:lumMod val="25000"/>
                </a:schemeClr>
              </a:solidFill>
              <a:latin typeface="Book Antiqua" pitchFamily="18" charset="0"/>
            </a:endParaRPr>
          </a:p>
        </p:txBody>
      </p:sp>
      <p:graphicFrame>
        <p:nvGraphicFramePr>
          <p:cNvPr id="2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0960115"/>
              </p:ext>
            </p:extLst>
          </p:nvPr>
        </p:nvGraphicFramePr>
        <p:xfrm>
          <a:off x="188914" y="3649509"/>
          <a:ext cx="4195762" cy="2935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9226" name="TextBox 4"/>
          <p:cNvSpPr txBox="1">
            <a:spLocks noChangeArrowheads="1"/>
          </p:cNvSpPr>
          <p:nvPr/>
        </p:nvSpPr>
        <p:spPr bwMode="auto">
          <a:xfrm>
            <a:off x="379819" y="4789648"/>
            <a:ext cx="9224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600" dirty="0" smtClean="0">
                <a:solidFill>
                  <a:schemeClr val="bg1"/>
                </a:solidFill>
              </a:rPr>
              <a:t>33 079,0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9227" name="TextBox 11"/>
          <p:cNvSpPr txBox="1">
            <a:spLocks noChangeArrowheads="1"/>
          </p:cNvSpPr>
          <p:nvPr/>
        </p:nvSpPr>
        <p:spPr bwMode="auto">
          <a:xfrm>
            <a:off x="1302816" y="4684863"/>
            <a:ext cx="105196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600" dirty="0" smtClean="0">
                <a:solidFill>
                  <a:schemeClr val="bg1"/>
                </a:solidFill>
              </a:rPr>
              <a:t>36 376,2</a:t>
            </a:r>
            <a:endParaRPr lang="ru-RU" sz="1600" dirty="0">
              <a:solidFill>
                <a:schemeClr val="bg1"/>
              </a:solidFill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270848711"/>
              </p:ext>
            </p:extLst>
          </p:nvPr>
        </p:nvGraphicFramePr>
        <p:xfrm>
          <a:off x="4572000" y="3449327"/>
          <a:ext cx="4264503" cy="34379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9231" name="TextBox 15"/>
          <p:cNvSpPr txBox="1">
            <a:spLocks noChangeArrowheads="1"/>
          </p:cNvSpPr>
          <p:nvPr/>
        </p:nvSpPr>
        <p:spPr bwMode="auto">
          <a:xfrm>
            <a:off x="7319366" y="4841751"/>
            <a:ext cx="10441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kk-KZ" sz="1600" dirty="0" smtClean="0">
                <a:solidFill>
                  <a:schemeClr val="bg1"/>
                </a:solidFill>
              </a:rPr>
              <a:t>34 463,2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9229" name="TextBox 5"/>
          <p:cNvSpPr txBox="1">
            <a:spLocks noChangeArrowheads="1"/>
          </p:cNvSpPr>
          <p:nvPr/>
        </p:nvSpPr>
        <p:spPr bwMode="auto">
          <a:xfrm>
            <a:off x="5075629" y="4023888"/>
            <a:ext cx="99938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kk-KZ" sz="1600" dirty="0" smtClean="0">
                <a:solidFill>
                  <a:schemeClr val="bg1"/>
                </a:solidFill>
              </a:rPr>
              <a:t>  </a:t>
            </a:r>
            <a:r>
              <a:rPr lang="kk-KZ" sz="1600" dirty="0" smtClean="0">
                <a:solidFill>
                  <a:schemeClr val="bg1"/>
                </a:solidFill>
              </a:rPr>
              <a:t>36 664,2</a:t>
            </a:r>
            <a:endParaRPr lang="kk-KZ" sz="1600" dirty="0" smtClean="0">
              <a:solidFill>
                <a:schemeClr val="bg1"/>
              </a:solidFill>
            </a:endParaRPr>
          </a:p>
          <a:p>
            <a:endParaRPr lang="kk-KZ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Теплый синий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21209</TotalTime>
  <Words>783</Words>
  <Application>Microsoft Office PowerPoint</Application>
  <PresentationFormat>Экран (4:3)</PresentationFormat>
  <Paragraphs>158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Айгуль Сыздыкова</dc:creator>
  <cp:lastModifiedBy>d.daulieva</cp:lastModifiedBy>
  <cp:revision>3702</cp:revision>
  <cp:lastPrinted>2018-02-14T02:55:21Z</cp:lastPrinted>
  <dcterms:created xsi:type="dcterms:W3CDTF">2017-01-24T08:47:37Z</dcterms:created>
  <dcterms:modified xsi:type="dcterms:W3CDTF">2026-10-16T05:15:41Z</dcterms:modified>
</cp:coreProperties>
</file>