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8" r:id="rId2"/>
    <p:sldMasterId id="2147483804" r:id="rId3"/>
  </p:sldMasterIdLst>
  <p:notesMasterIdLst>
    <p:notesMasterId r:id="rId11"/>
  </p:notesMasterIdLst>
  <p:handoutMasterIdLst>
    <p:handoutMasterId r:id="rId12"/>
  </p:handoutMasterIdLst>
  <p:sldIdLst>
    <p:sldId id="277" r:id="rId4"/>
    <p:sldId id="257" r:id="rId5"/>
    <p:sldId id="258" r:id="rId6"/>
    <p:sldId id="282" r:id="rId7"/>
    <p:sldId id="283" r:id="rId8"/>
    <p:sldId id="285" r:id="rId9"/>
    <p:sldId id="284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60"/>
  </p:normalViewPr>
  <p:slideViewPr>
    <p:cSldViewPr>
      <p:cViewPr>
        <p:scale>
          <a:sx n="90" d="100"/>
          <a:sy n="90" d="100"/>
        </p:scale>
        <p:origin x="-990" y="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4293096"/>
            <a:ext cx="8208912" cy="15240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kk-KZ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қаласы і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ММ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БЮДЖЕТІ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rmAutofit/>
          </a:bodyPr>
          <a:lstStyle/>
          <a:p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021" y="2564904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           	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ММ-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туралы"қалалық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қыркуйектегі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349/47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өзгертілді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басшының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қыркуйектегі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2-02-51/1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	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260648"/>
            <a:ext cx="8799060" cy="14401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Ақпараттандыру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нығайту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оптимизмін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001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564644"/>
              </p:ext>
            </p:extLst>
          </p:nvPr>
        </p:nvGraphicFramePr>
        <p:xfrm>
          <a:off x="256502" y="1484784"/>
          <a:ext cx="8644180" cy="101097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9419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474 205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179 983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178 398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3907" y="4871167"/>
            <a:ext cx="87161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аппараттарының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жалақы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кеңсе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тауарлары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керек-жарақтармен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құралдарды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функциялардың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орындалуына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855777"/>
              </p:ext>
            </p:extLst>
          </p:nvPr>
        </p:nvGraphicFramePr>
        <p:xfrm>
          <a:off x="249910" y="2852935"/>
          <a:ext cx="8644180" cy="195443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857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жастар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саясатының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іске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асырылу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05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саясаттың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Әлеуметтік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жарнамалардың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мазмұны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мен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өндіріс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бақылау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мониторингін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73822" y="1125741"/>
            <a:ext cx="133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i="1" dirty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6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002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485079"/>
              </p:ext>
            </p:extLst>
          </p:nvPr>
        </p:nvGraphicFramePr>
        <p:xfrm>
          <a:off x="251520" y="1246268"/>
          <a:ext cx="8644180" cy="12275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746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129 622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104 424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109 644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5147" y="5517232"/>
            <a:ext cx="8716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газет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телерадио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хабарларын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тұрғындарды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қоғамдық-саяси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өмірінен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әкімдік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мәслихаттың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хабардар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304915"/>
              </p:ext>
            </p:extLst>
          </p:nvPr>
        </p:nvGraphicFramePr>
        <p:xfrm>
          <a:off x="261150" y="2564904"/>
          <a:ext cx="8644180" cy="29856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5719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Баспа басылымдары арқылы ақпараттық саясат  (шаршы.см)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93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Телерадио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хабарларын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тарату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арқылы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(мин.)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6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леуметтік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желілерде ақпараттық материалдарды орналастыру, бейнероликтер дайындау арқылы  ақпараттық саясат (таңба, роликтер)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</a:t>
                      </a: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</a:t>
                      </a: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Қаланың </a:t>
                      </a:r>
                      <a:r>
                        <a:rPr lang="en-US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LED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экрандарында бейнероликтер дайындау және көрсету арқылы а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қпараттық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саясат  (ролик/ тәулік)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44/636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68344" y="938491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9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003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214430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4 551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4 430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4 652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9223" y="4770377"/>
            <a:ext cx="871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кепілдіктерін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бостандықтарын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ынтымақтастығы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ұрпаққа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құрмет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мейірімділік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рухында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индикатор - 14-35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аралығындағы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қанағаттану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- 80%.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807"/>
              </p:ext>
            </p:extLst>
          </p:nvPr>
        </p:nvGraphicFramePr>
        <p:xfrm>
          <a:off x="323528" y="2533067"/>
          <a:ext cx="8568954" cy="196999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Мемлекеттік әлеуметтік тапсырыс шеңберінде іс-шараларды ұйымдастыру және өткізу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1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Жастардың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емлекеттік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саясаты шеңберінде іс-шараларды іске асыруға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тартылған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ҮЕҰ саны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Жастарға</a:t>
                      </a:r>
                      <a:r>
                        <a:rPr lang="kk-KZ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қатысты мемлекеттік саясат шеңберінде іс-шараларды іске асыруға тартылған жастар саны (адам)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18500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7826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ік органның күрделі шығыстары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006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7283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3 500</a:t>
                      </a: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2525" y="4142706"/>
            <a:ext cx="871618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материалдық-техникалық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жарақтандыру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функцияларды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Әкімші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аппаратының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sz="14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03356"/>
              </p:ext>
            </p:extLst>
          </p:nvPr>
        </p:nvGraphicFramePr>
        <p:xfrm>
          <a:off x="306141" y="2492896"/>
          <a:ext cx="8568954" cy="121629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405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err="1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7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Көпфункционалды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құрылғыны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4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600" b="0" i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ru-RU" sz="1600" b="0" i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152347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252728"/>
          </a:xfrm>
        </p:spPr>
        <p:txBody>
          <a:bodyPr>
            <a:normAutofit/>
          </a:bodyPr>
          <a:lstStyle/>
          <a:p>
            <a: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3406</TotalTime>
  <Words>518</Words>
  <Application>Microsoft Office PowerPoint</Application>
  <PresentationFormat>Экран (4:3)</PresentationFormat>
  <Paragraphs>108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Волна</vt:lpstr>
      <vt:lpstr>1_Волна</vt:lpstr>
      <vt:lpstr>2_Волна</vt:lpstr>
      <vt:lpstr>   2026-2028 жылдарға арналған  «Павлодар қаласы ішкі саясат бөлімі» ММ АЗАМАТТЫҚ БЮДЖЕТІ    </vt:lpstr>
      <vt:lpstr>Құрметті сайт қонақтары!</vt:lpstr>
      <vt:lpstr>   «Ақпараттандыру, мемлекеттілікті нығайту және азаматтардың әлеуметтік оптимизмін қалыптастыру саласындағы жергілікті деңгейде мемлекеттік саясатты іске асыру жөніндегі қызметтер» 001 бюджеттік бағдарламасы </vt:lpstr>
      <vt:lpstr>  «Мемлекеттік ақпараттық саясатты іске асыру жөніндегі қызметтер»  002 бюджеттік бағдарламасы </vt:lpstr>
      <vt:lpstr>  «Жастар саясаты саласындағы іс-шараларды іске асыру» 003 бюджеттік бағдарламасы</vt:lpstr>
      <vt:lpstr>  «Мемлекеттік органның күрделі шығыстары» 006 бюджеттік бағдарламасы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pc</cp:lastModifiedBy>
  <cp:revision>266</cp:revision>
  <cp:lastPrinted>2021-01-20T04:54:59Z</cp:lastPrinted>
  <dcterms:created xsi:type="dcterms:W3CDTF">2018-06-04T04:15:35Z</dcterms:created>
  <dcterms:modified xsi:type="dcterms:W3CDTF">2026-10-20T08:38:56Z</dcterms:modified>
</cp:coreProperties>
</file>