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notesMasterIdLst>
    <p:notesMasterId r:id="rId6"/>
  </p:notesMasterIdLst>
  <p:sldIdLst>
    <p:sldId id="256" r:id="rId2"/>
    <p:sldId id="281" r:id="rId3"/>
    <p:sldId id="279" r:id="rId4"/>
    <p:sldId id="271" r:id="rId5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96" autoAdjust="0"/>
    <p:restoredTop sz="86369" autoAdjust="0"/>
  </p:normalViewPr>
  <p:slideViewPr>
    <p:cSldViewPr>
      <p:cViewPr varScale="1">
        <p:scale>
          <a:sx n="115" d="100"/>
          <a:sy n="115" d="100"/>
        </p:scale>
        <p:origin x="111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406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947"/>
          </a:xfrm>
          <a:prstGeom prst="rect">
            <a:avLst/>
          </a:prstGeom>
        </p:spPr>
        <p:txBody>
          <a:bodyPr vert="horz" lIns="90772" tIns="45386" rIns="90772" bIns="4538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626" y="0"/>
            <a:ext cx="2919565" cy="493947"/>
          </a:xfrm>
          <a:prstGeom prst="rect">
            <a:avLst/>
          </a:prstGeom>
        </p:spPr>
        <p:txBody>
          <a:bodyPr vert="horz" lIns="90772" tIns="45386" rIns="90772" bIns="45386" rtlCol="0"/>
          <a:lstStyle>
            <a:lvl1pPr algn="r">
              <a:defRPr sz="1200"/>
            </a:lvl1pPr>
          </a:lstStyle>
          <a:p>
            <a:fld id="{AFD6D731-8E08-46AD-86FE-E8C4BBE972F1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72" tIns="45386" rIns="90772" bIns="4538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262" y="4686972"/>
            <a:ext cx="5389240" cy="4439210"/>
          </a:xfrm>
          <a:prstGeom prst="rect">
            <a:avLst/>
          </a:prstGeom>
        </p:spPr>
        <p:txBody>
          <a:bodyPr vert="horz" lIns="90772" tIns="45386" rIns="90772" bIns="45386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0788"/>
            <a:ext cx="2919565" cy="493947"/>
          </a:xfrm>
          <a:prstGeom prst="rect">
            <a:avLst/>
          </a:prstGeom>
        </p:spPr>
        <p:txBody>
          <a:bodyPr vert="horz" lIns="90772" tIns="45386" rIns="90772" bIns="4538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626" y="9370788"/>
            <a:ext cx="2919565" cy="493947"/>
          </a:xfrm>
          <a:prstGeom prst="rect">
            <a:avLst/>
          </a:prstGeom>
        </p:spPr>
        <p:txBody>
          <a:bodyPr vert="horz" lIns="90772" tIns="45386" rIns="90772" bIns="45386" rtlCol="0" anchor="b"/>
          <a:lstStyle>
            <a:lvl1pPr algn="r">
              <a:defRPr sz="1200"/>
            </a:lvl1pPr>
          </a:lstStyle>
          <a:p>
            <a:fld id="{A681B83D-4C83-40D2-86C0-8F42B53F3B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708920"/>
            <a:ext cx="7851648" cy="3649038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200" b="0" dirty="0" smtClean="0"/>
              <a:t> 2026 </a:t>
            </a:r>
            <a:r>
              <a:rPr lang="ru-RU" sz="3200" b="0" dirty="0" err="1" smtClean="0"/>
              <a:t>жылғы</a:t>
            </a:r>
            <a:r>
              <a:rPr lang="ru-RU" sz="3200" b="0" dirty="0" smtClean="0"/>
              <a:t> 30 </a:t>
            </a:r>
            <a:r>
              <a:rPr lang="ru-RU" sz="3200" b="0" dirty="0" err="1" smtClean="0"/>
              <a:t>маусымға</a:t>
            </a:r>
            <a:r>
              <a:rPr lang="ru-RU" sz="3200" b="0" dirty="0" smtClean="0"/>
              <a:t> </a:t>
            </a:r>
            <a:r>
              <a:rPr lang="ru-RU" sz="3200" b="0" dirty="0" err="1" smtClean="0"/>
              <a:t>арналған</a:t>
            </a:r>
            <a:r>
              <a:rPr lang="ru-RU" sz="3200" b="0" dirty="0" smtClean="0"/>
              <a:t> "</a:t>
            </a:r>
            <a:r>
              <a:rPr lang="ru-RU" sz="3200" b="0" dirty="0" err="1" smtClean="0"/>
              <a:t>Ертіс</a:t>
            </a:r>
            <a:r>
              <a:rPr lang="ru-RU" sz="3200" b="0" dirty="0" smtClean="0"/>
              <a:t> </a:t>
            </a:r>
            <a:r>
              <a:rPr lang="ru-RU" sz="3200" b="0" dirty="0" err="1" smtClean="0"/>
              <a:t>ауданының</a:t>
            </a:r>
            <a:r>
              <a:rPr lang="ru-RU" sz="3200" b="0" dirty="0" smtClean="0"/>
              <a:t> </a:t>
            </a:r>
            <a:r>
              <a:rPr lang="ru-RU" sz="3200" b="0" dirty="0" err="1" smtClean="0"/>
              <a:t>мәдениет</a:t>
            </a:r>
            <a:r>
              <a:rPr lang="ru-RU" sz="3200" b="0" dirty="0" smtClean="0"/>
              <a:t>, </a:t>
            </a:r>
            <a:r>
              <a:rPr lang="ru-RU" sz="3200" b="0" dirty="0" err="1" smtClean="0"/>
              <a:t>дене</a:t>
            </a:r>
            <a:r>
              <a:rPr lang="ru-RU" sz="3200" b="0" dirty="0" smtClean="0"/>
              <a:t> </a:t>
            </a:r>
            <a:r>
              <a:rPr lang="ru-RU" sz="3200" b="0" dirty="0" err="1" smtClean="0"/>
              <a:t>шынықтыру</a:t>
            </a:r>
            <a:r>
              <a:rPr lang="ru-RU" sz="3200" b="0" dirty="0" smtClean="0"/>
              <a:t> </a:t>
            </a:r>
            <a:r>
              <a:rPr lang="ru-RU" sz="3200" b="0" dirty="0" err="1" smtClean="0"/>
              <a:t>және</a:t>
            </a:r>
            <a:r>
              <a:rPr lang="ru-RU" sz="3200" b="0" dirty="0" smtClean="0"/>
              <a:t> спорт </a:t>
            </a:r>
            <a:r>
              <a:rPr lang="ru-RU" sz="3200" b="0" dirty="0" err="1" smtClean="0"/>
              <a:t>бөлімі</a:t>
            </a:r>
            <a:r>
              <a:rPr lang="ru-RU" sz="3200" b="0" dirty="0" smtClean="0"/>
              <a:t>" </a:t>
            </a:r>
            <a:r>
              <a:rPr lang="ru-RU" sz="3200" b="0" dirty="0" err="1" smtClean="0"/>
              <a:t>коммуналдық</a:t>
            </a:r>
            <a:r>
              <a:rPr lang="ru-RU" sz="3200" b="0" dirty="0" smtClean="0"/>
              <a:t> </a:t>
            </a:r>
            <a:r>
              <a:rPr lang="ru-RU" sz="3200" b="0" dirty="0" err="1" smtClean="0"/>
              <a:t>мемлекеттік</a:t>
            </a:r>
            <a:r>
              <a:rPr lang="ru-RU" sz="3200" b="0" dirty="0" smtClean="0"/>
              <a:t> </a:t>
            </a:r>
            <a:r>
              <a:rPr lang="ru-RU" sz="3200" b="0" dirty="0" err="1" smtClean="0"/>
              <a:t>мекемесі</a:t>
            </a:r>
            <a:r>
              <a:rPr lang="ru-RU" sz="3200" b="0" dirty="0" smtClean="0"/>
              <a:t> </a:t>
            </a:r>
            <a:r>
              <a:rPr lang="ru-RU" sz="3200" b="0" dirty="0" err="1" smtClean="0"/>
              <a:t>бюджетінің</a:t>
            </a:r>
            <a:r>
              <a:rPr lang="ru-RU" sz="3200" b="0" dirty="0" smtClean="0"/>
              <a:t> </a:t>
            </a:r>
            <a:r>
              <a:rPr lang="ru-RU" sz="3200" b="0" dirty="0" err="1" smtClean="0"/>
              <a:t>шығыс</a:t>
            </a:r>
            <a:r>
              <a:rPr lang="ru-RU" sz="3200" b="0" dirty="0" smtClean="0"/>
              <a:t> </a:t>
            </a:r>
            <a:r>
              <a:rPr lang="ru-RU" sz="3200" b="0" dirty="0" err="1" smtClean="0"/>
              <a:t>бөлігін</a:t>
            </a:r>
            <a:r>
              <a:rPr lang="ru-RU" sz="3200" b="0" dirty="0" smtClean="0"/>
              <a:t> </a:t>
            </a:r>
            <a:r>
              <a:rPr lang="ru-RU" sz="3200" b="0" dirty="0" err="1" smtClean="0"/>
              <a:t>атқару</a:t>
            </a:r>
            <a:r>
              <a:rPr lang="ru-RU" sz="3200" b="0" dirty="0" smtClean="0"/>
              <a:t> </a:t>
            </a: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>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</a:rPr>
              <a:t>      </a:t>
            </a: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620688"/>
            <a:ext cx="223224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623930"/>
              </p:ext>
            </p:extLst>
          </p:nvPr>
        </p:nvGraphicFramePr>
        <p:xfrm>
          <a:off x="357158" y="357166"/>
          <a:ext cx="8286808" cy="5139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9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85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85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85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85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85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851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851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851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851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5851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117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800" b="1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800" b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800" b="1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800" b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8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kumimoji="0" lang="ru-RU" sz="800" b="0" i="0" kern="1200" dirty="0" err="1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бюджеттік</a:t>
                      </a:r>
                      <a:r>
                        <a:rPr kumimoji="0" lang="ru-RU" sz="800" b="0" i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800" b="0" i="0" kern="1200" dirty="0" err="1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бағдарламалар</a:t>
                      </a:r>
                      <a:endParaRPr lang="ru-RU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kumimoji="0" lang="ru-RU" sz="800" b="0" i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2026 </a:t>
                      </a:r>
                      <a:r>
                        <a:rPr kumimoji="0" lang="ru-RU" sz="800" b="0" i="0" kern="1200" dirty="0" err="1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жылға арналған жоспар</a:t>
                      </a:r>
                      <a:endParaRPr lang="ru-RU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kumimoji="0" lang="ru-RU" sz="800" b="0" i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30.06.26 ж. </a:t>
                      </a:r>
                      <a:r>
                        <a:rPr kumimoji="0" lang="ru-RU" sz="800" b="0" i="0" kern="1200" dirty="0" err="1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орындау</a:t>
                      </a:r>
                      <a:endParaRPr lang="ru-RU" sz="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kumimoji="0" lang="ru-RU" sz="800" b="0" i="0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Ауытқу</a:t>
                      </a:r>
                      <a:endParaRPr lang="ru-RU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30.06.2025</a:t>
                      </a:r>
                      <a:endParaRPr lang="ru-RU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30.06.2024</a:t>
                      </a:r>
                      <a:endParaRPr lang="ru-RU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30.06.2023</a:t>
                      </a:r>
                      <a:endParaRPr lang="ru-RU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Жоспар</a:t>
                      </a:r>
                      <a:endParaRPr lang="ru-RU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Факт</a:t>
                      </a:r>
                      <a:endParaRPr lang="ru-RU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Период </a:t>
                      </a:r>
                      <a:endParaRPr lang="ru-RU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Года</a:t>
                      </a:r>
                      <a:endParaRPr lang="ru-RU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Факт</a:t>
                      </a:r>
                      <a:endParaRPr lang="ru-RU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kumimoji="0" lang="ru-RU" sz="800" b="0" i="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Фактіден</a:t>
                      </a:r>
                      <a:r>
                        <a:rPr kumimoji="0" lang="ru-RU" sz="800" b="0" i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800" b="0" i="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ауытқу </a:t>
                      </a:r>
                      <a:r>
                        <a:rPr kumimoji="0" lang="ru-RU" sz="800" b="0" i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30.06.2026</a:t>
                      </a:r>
                      <a:endParaRPr lang="ru-RU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Факт</a:t>
                      </a:r>
                      <a:endParaRPr lang="ru-RU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kumimoji="0" lang="ru-RU" sz="800" b="0" i="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Фактіден</a:t>
                      </a:r>
                      <a:r>
                        <a:rPr kumimoji="0" lang="ru-RU" sz="800" b="0" i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800" b="0" i="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ауытқу </a:t>
                      </a:r>
                      <a:r>
                        <a:rPr kumimoji="0" lang="ru-RU" sz="800" b="0" i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30.06.2026</a:t>
                      </a:r>
                      <a:endParaRPr lang="ru-RU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Факт</a:t>
                      </a:r>
                      <a:endParaRPr lang="ru-RU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kumimoji="0" lang="ru-RU" sz="800" b="0" i="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Фактіден</a:t>
                      </a:r>
                      <a:r>
                        <a:rPr kumimoji="0" lang="ru-RU" sz="800" b="0" i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800" b="0" i="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ауытқу </a:t>
                      </a:r>
                      <a:r>
                        <a:rPr kumimoji="0" lang="ru-RU" sz="800" b="0" i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30.06.2026</a:t>
                      </a:r>
                      <a:endParaRPr lang="ru-RU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2458"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802001015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деңгейде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мәдениет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дене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шынықтыру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спорт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саласындағы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іске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асыру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қызметтер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41308,0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22249,0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22247,6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1,4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19060,4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19002,5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-3245,1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19732,9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-2514,7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18464,1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-3783,5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4234"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802004015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қалалық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кітапханалардың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жұмыс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істеуі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116695,0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57235,0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57233,8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1,2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59461,2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56971,6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-262,2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48504,5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-8730,5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41361,2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-15873,8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261"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802005015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Мәдени-демалыс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жұмыстарын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қолдау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362150,0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178945,0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178945,0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183205,0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181014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2069,0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151524,0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-27421,0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128817,0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-50128,0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261"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802007015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бар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деңгейде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спорттық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жарыстар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өткізу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4843,0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3199,0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3199,0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1644,0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4810,0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1611,0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4414,9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1215,9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6985,0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3786,0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6909"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802008015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Әр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түрлі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спорт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түрлері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ауданның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бар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қаланың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құрама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командаларының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мүшелерін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спорттық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жарыстарға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дайындау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қатысу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5343,0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2913,0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2913,0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2430,0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800,0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-2113,0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735,0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-2178,0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700,0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-2213,0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7892"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802032015</a:t>
                      </a:r>
                      <a:r>
                        <a:rPr lang="ru-RU" sz="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Ведомстволық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бағынысты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мекемелер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ұйымдардың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күрделі</a:t>
                      </a:r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шығыстары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279573,0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125272,0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125271,1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154301,9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1801,0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-123470,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149932,0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24660,9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2374,3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-122896,8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2714620"/>
            <a:ext cx="8640960" cy="36537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Дене</a:t>
            </a:r>
            <a:r>
              <a:rPr lang="ru-RU" dirty="0" smtClean="0"/>
              <a:t> </a:t>
            </a:r>
            <a:r>
              <a:rPr lang="ru-RU" dirty="0" err="1" smtClean="0"/>
              <a:t>шынықтыру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спорт: </a:t>
            </a:r>
          </a:p>
          <a:p>
            <a:pPr algn="ctr">
              <a:buFontTx/>
              <a:buChar char="-"/>
            </a:pPr>
            <a:r>
              <a:rPr lang="ru-RU" dirty="0" err="1" smtClean="0"/>
              <a:t>аудандық</a:t>
            </a:r>
            <a:r>
              <a:rPr lang="ru-RU" dirty="0" smtClean="0"/>
              <a:t> </a:t>
            </a:r>
            <a:r>
              <a:rPr lang="ru-RU" dirty="0" err="1" smtClean="0"/>
              <a:t>деңгейде</a:t>
            </a:r>
            <a:r>
              <a:rPr lang="ru-RU" dirty="0" smtClean="0"/>
              <a:t> </a:t>
            </a:r>
            <a:r>
              <a:rPr lang="ru-RU" dirty="0" err="1" smtClean="0"/>
              <a:t>спорттық</a:t>
            </a:r>
            <a:r>
              <a:rPr lang="ru-RU" dirty="0" smtClean="0"/>
              <a:t> </a:t>
            </a:r>
            <a:r>
              <a:rPr lang="ru-RU" dirty="0" err="1" smtClean="0"/>
              <a:t>жарыстар</a:t>
            </a:r>
            <a:r>
              <a:rPr lang="ru-RU" dirty="0" smtClean="0"/>
              <a:t> өткізу-4843,0 т. т. </a:t>
            </a:r>
          </a:p>
          <a:p>
            <a:pPr algn="ctr">
              <a:buFontTx/>
              <a:buChar char="-"/>
            </a:pPr>
            <a:r>
              <a:rPr lang="ru-RU" dirty="0" smtClean="0"/>
              <a:t>- </a:t>
            </a:r>
            <a:r>
              <a:rPr lang="ru-RU" dirty="0" err="1" smtClean="0"/>
              <a:t>облыстық</a:t>
            </a:r>
            <a:r>
              <a:rPr lang="ru-RU" dirty="0" smtClean="0"/>
              <a:t> </a:t>
            </a:r>
            <a:r>
              <a:rPr lang="ru-RU" dirty="0" err="1" smtClean="0"/>
              <a:t>деңгейде</a:t>
            </a:r>
            <a:r>
              <a:rPr lang="ru-RU" dirty="0" smtClean="0"/>
              <a:t> </a:t>
            </a:r>
            <a:r>
              <a:rPr lang="ru-RU" dirty="0" err="1" smtClean="0"/>
              <a:t>спорттық</a:t>
            </a:r>
            <a:r>
              <a:rPr lang="ru-RU" dirty="0" smtClean="0"/>
              <a:t> </a:t>
            </a:r>
            <a:r>
              <a:rPr lang="ru-RU" dirty="0" err="1" smtClean="0"/>
              <a:t>іс-шараларды</a:t>
            </a:r>
            <a:r>
              <a:rPr lang="ru-RU" dirty="0" smtClean="0"/>
              <a:t> </a:t>
            </a:r>
            <a:r>
              <a:rPr lang="ru-RU" dirty="0" err="1" smtClean="0"/>
              <a:t>өткізу</a:t>
            </a:r>
            <a:r>
              <a:rPr lang="ru-RU" dirty="0" smtClean="0"/>
              <a:t> -5343,0 т. т. </a:t>
            </a:r>
          </a:p>
          <a:p>
            <a:pPr algn="ctr">
              <a:buFontTx/>
              <a:buChar char="-"/>
            </a:pPr>
            <a:r>
              <a:rPr lang="ru-RU" dirty="0" smtClean="0"/>
              <a:t>-</a:t>
            </a:r>
            <a:r>
              <a:rPr lang="ru-RU" dirty="0" err="1" smtClean="0"/>
              <a:t>мәдени-демалыс</a:t>
            </a:r>
            <a:r>
              <a:rPr lang="ru-RU" dirty="0" smtClean="0"/>
              <a:t> </a:t>
            </a:r>
            <a:r>
              <a:rPr lang="ru-RU" dirty="0" err="1" smtClean="0"/>
              <a:t>жұмыстарын</a:t>
            </a:r>
            <a:r>
              <a:rPr lang="ru-RU" dirty="0" smtClean="0"/>
              <a:t> </a:t>
            </a:r>
            <a:r>
              <a:rPr lang="ru-RU" dirty="0" err="1" smtClean="0"/>
              <a:t>қолдау</a:t>
            </a:r>
            <a:r>
              <a:rPr lang="ru-RU" dirty="0" smtClean="0"/>
              <a:t> - 362150,0 т. </a:t>
            </a:r>
            <a:r>
              <a:rPr lang="ru-RU" smtClean="0"/>
              <a:t>т </a:t>
            </a:r>
          </a:p>
          <a:p>
            <a:pPr algn="ctr">
              <a:buFontTx/>
              <a:buChar char="-"/>
            </a:pPr>
            <a:r>
              <a:rPr lang="ru-RU" smtClean="0"/>
              <a:t>- </a:t>
            </a:r>
            <a:r>
              <a:rPr lang="ru-RU" dirty="0" err="1" smtClean="0"/>
              <a:t>Ертіс</a:t>
            </a:r>
            <a:r>
              <a:rPr lang="ru-RU" dirty="0" smtClean="0"/>
              <a:t> </a:t>
            </a:r>
            <a:r>
              <a:rPr lang="ru-RU" dirty="0" err="1" smtClean="0"/>
              <a:t>ауылы</a:t>
            </a:r>
            <a:r>
              <a:rPr lang="ru-RU" dirty="0" smtClean="0"/>
              <a:t> РДК </a:t>
            </a:r>
            <a:r>
              <a:rPr lang="ru-RU" dirty="0" err="1" smtClean="0"/>
              <a:t>ғимаратын</a:t>
            </a:r>
            <a:r>
              <a:rPr lang="ru-RU" dirty="0" smtClean="0"/>
              <a:t> </a:t>
            </a:r>
            <a:r>
              <a:rPr lang="ru-RU" dirty="0" err="1" smtClean="0"/>
              <a:t>күрделі</a:t>
            </a:r>
            <a:r>
              <a:rPr lang="ru-RU" dirty="0" smtClean="0"/>
              <a:t> </a:t>
            </a:r>
            <a:r>
              <a:rPr lang="ru-RU" dirty="0" err="1" smtClean="0"/>
              <a:t>жөндеу</a:t>
            </a:r>
            <a:r>
              <a:rPr lang="ru-RU" dirty="0" smtClean="0"/>
              <a:t> -279573,0 т. т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b0465cde7e7bf2cebc3ab357a365b62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500042"/>
            <a:ext cx="8501122" cy="221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4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000240"/>
            <a:ext cx="7643866" cy="2000264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err="1" smtClean="0">
                <a:solidFill>
                  <a:schemeClr val="tx1"/>
                </a:solidFill>
              </a:rPr>
              <a:t>Назар</a:t>
            </a:r>
            <a:r>
              <a:rPr lang="ru-RU" sz="4000" dirty="0" smtClean="0">
                <a:solidFill>
                  <a:schemeClr val="tx1"/>
                </a:solidFill>
              </a:rPr>
              <a:t> </a:t>
            </a:r>
            <a:r>
              <a:rPr lang="ru-RU" sz="4000" dirty="0" err="1" smtClean="0">
                <a:solidFill>
                  <a:schemeClr val="tx1"/>
                </a:solidFill>
              </a:rPr>
              <a:t>аударғаныңыз үшін рахмет</a:t>
            </a:r>
            <a:r>
              <a:rPr lang="ru-RU" sz="4000" dirty="0" smtClean="0">
                <a:solidFill>
                  <a:schemeClr val="tx1"/>
                </a:solidFill>
              </a:rPr>
              <a:t>!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9910</TotalTime>
  <Words>242</Words>
  <Application>Microsoft Office PowerPoint</Application>
  <PresentationFormat>Экран (4:3)</PresentationFormat>
  <Paragraphs>103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Constantia</vt:lpstr>
      <vt:lpstr>Times New Roman</vt:lpstr>
      <vt:lpstr>Wingdings 2</vt:lpstr>
      <vt:lpstr>Поток</vt:lpstr>
      <vt:lpstr>                           2026 жылғы 30 маусымға арналған "Ертіс ауданының мәдениет, дене шынықтыру және спорт бөлімі" коммуналдық мемлекеттік мекемесі бюджетінің шығыс бөлігін атқару           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Пользователь</cp:lastModifiedBy>
  <cp:revision>379</cp:revision>
  <cp:lastPrinted>2021-12-21T09:04:44Z</cp:lastPrinted>
  <dcterms:created xsi:type="dcterms:W3CDTF">2016-01-18T05:29:55Z</dcterms:created>
  <dcterms:modified xsi:type="dcterms:W3CDTF">2026-10-09T12:04:21Z</dcterms:modified>
</cp:coreProperties>
</file>