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layout13.xml" ContentType="application/vnd.openxmlformats-officedocument.drawingml.diagramLayout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diagrams/colors1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8.xml" ContentType="application/vnd.ms-office.drawingml.diagramDrawing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5" r:id="rId2"/>
    <p:sldId id="265" r:id="rId3"/>
    <p:sldId id="264" r:id="rId4"/>
    <p:sldId id="262" r:id="rId5"/>
    <p:sldId id="261" r:id="rId6"/>
    <p:sldId id="263" r:id="rId7"/>
    <p:sldId id="266" r:id="rId8"/>
    <p:sldId id="267" r:id="rId9"/>
    <p:sldId id="268" r:id="rId10"/>
    <p:sldId id="288" r:id="rId11"/>
    <p:sldId id="289" r:id="rId12"/>
    <p:sldId id="286" r:id="rId13"/>
    <p:sldId id="291" r:id="rId14"/>
    <p:sldId id="290" r:id="rId15"/>
    <p:sldId id="287" r:id="rId16"/>
    <p:sldId id="28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22AE4"/>
    <a:srgbClr val="F5F6DA"/>
    <a:srgbClr val="CCFF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85,0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 85,4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 85,9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877207F1-8E4B-47CA-B83B-228DFFD31C9A}">
      <dgm:prSet custT="1"/>
      <dgm:spPr/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2029 год – 90,0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7DA243-F53C-4D70-8865-8951E6308ACE}" type="parTrans" cxnId="{B6745689-8CEF-4470-9C0E-C46CD41AB702}">
      <dgm:prSet/>
      <dgm:spPr/>
      <dgm:t>
        <a:bodyPr/>
        <a:lstStyle/>
        <a:p>
          <a:endParaRPr lang="ru-RU"/>
        </a:p>
      </dgm:t>
    </dgm:pt>
    <dgm:pt modelId="{1369DBB5-876A-4FF1-93D4-D1E1C139629B}" type="sibTrans" cxnId="{B6745689-8CEF-4470-9C0E-C46CD41AB702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166" custLinFactNeighborY="2273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31319" custLinFactY="-5616" custLinFactNeighborX="-1467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27747" custLinFactY="-1752" custLinFactNeighborX="-1221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27747" custScaleY="110251" custLinFactNeighborX="-11201" custLinFactNeighborY="-831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  <dgm:pt modelId="{F2D8BFD4-84A2-4682-BEDE-9809167BA967}" type="pres">
      <dgm:prSet presAssocID="{877207F1-8E4B-47CA-B83B-228DFFD31C9A}" presName="aNode" presStyleLbl="fgAcc1" presStyleIdx="3" presStyleCnt="4" custScaleX="124356" custScaleY="94830" custLinFactNeighborX="-14098" custLinFactNeighborY="-340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4DE8A9-CD2B-46E5-99FB-752B1C466F2F}" type="pres">
      <dgm:prSet presAssocID="{877207F1-8E4B-47CA-B83B-228DFFD31C9A}" presName="aSpace" presStyleCnt="0"/>
      <dgm:spPr/>
    </dgm:pt>
  </dgm:ptLst>
  <dgm:cxnLst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A01D8D7D-07FA-4E9B-B181-979C217F5B8D}" type="presOf" srcId="{B48AD8FB-E4AB-48F4-A752-D82CCB6634F8}" destId="{831CC9CD-433E-4936-B4D5-991E64FFFEEC}" srcOrd="0" destOrd="0" presId="urn:microsoft.com/office/officeart/2005/8/layout/pyramid2"/>
    <dgm:cxn modelId="{640ABA82-2C18-4124-B042-F21BABC320FB}" type="presOf" srcId="{A9A1123D-4872-4E6E-A9BD-A5B92F3A5CA9}" destId="{B4429D22-0500-42FA-9000-D9E17D3537C1}" srcOrd="0" destOrd="0" presId="urn:microsoft.com/office/officeart/2005/8/layout/pyramid2"/>
    <dgm:cxn modelId="{B6745689-8CEF-4470-9C0E-C46CD41AB702}" srcId="{14B45953-FDA0-4AF6-B1D6-78700A15E015}" destId="{877207F1-8E4B-47CA-B83B-228DFFD31C9A}" srcOrd="3" destOrd="0" parTransId="{AF7DA243-F53C-4D70-8865-8951E6308ACE}" sibTransId="{1369DBB5-876A-4FF1-93D4-D1E1C139629B}"/>
    <dgm:cxn modelId="{E1CA6CD5-8265-420D-8784-4B3F13802EFF}" type="presOf" srcId="{390E4B67-35DA-4271-A37D-400B32D75263}" destId="{4B1831F8-D077-40E2-AA43-4E3D4067F89F}" srcOrd="0" destOrd="0" presId="urn:microsoft.com/office/officeart/2005/8/layout/pyramid2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B6A848CD-598F-4ACE-B8DC-96035523C0F4}" type="presOf" srcId="{14B45953-FDA0-4AF6-B1D6-78700A15E015}" destId="{C7CBC296-D76B-47EA-AFBA-F5BD5F4124DB}" srcOrd="0" destOrd="0" presId="urn:microsoft.com/office/officeart/2005/8/layout/pyramid2"/>
    <dgm:cxn modelId="{5A1EF22B-D129-459E-A97F-00A609A06169}" type="presOf" srcId="{877207F1-8E4B-47CA-B83B-228DFFD31C9A}" destId="{F2D8BFD4-84A2-4682-BEDE-9809167BA967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0F3ACC30-FA88-41DF-85A9-A41E9B78942B}" type="presParOf" srcId="{C7CBC296-D76B-47EA-AFBA-F5BD5F4124DB}" destId="{84872534-8612-4087-A06F-DB9304776EAA}" srcOrd="0" destOrd="0" presId="urn:microsoft.com/office/officeart/2005/8/layout/pyramid2"/>
    <dgm:cxn modelId="{B788295E-F178-4986-916D-638C7C0F8748}" type="presParOf" srcId="{C7CBC296-D76B-47EA-AFBA-F5BD5F4124DB}" destId="{E063AA2C-4510-439F-A4B1-DFD86845EA46}" srcOrd="1" destOrd="0" presId="urn:microsoft.com/office/officeart/2005/8/layout/pyramid2"/>
    <dgm:cxn modelId="{4BB943F5-10B9-429E-A380-E3ED878E0FE0}" type="presParOf" srcId="{E063AA2C-4510-439F-A4B1-DFD86845EA46}" destId="{4B1831F8-D077-40E2-AA43-4E3D4067F89F}" srcOrd="0" destOrd="0" presId="urn:microsoft.com/office/officeart/2005/8/layout/pyramid2"/>
    <dgm:cxn modelId="{500EDC46-CF90-4DF0-B877-D20C20E589F6}" type="presParOf" srcId="{E063AA2C-4510-439F-A4B1-DFD86845EA46}" destId="{21CE8410-2A23-4F8E-91F6-C96F99CAD248}" srcOrd="1" destOrd="0" presId="urn:microsoft.com/office/officeart/2005/8/layout/pyramid2"/>
    <dgm:cxn modelId="{DAC11E7E-C046-4E53-9D03-1FFE166E31A5}" type="presParOf" srcId="{E063AA2C-4510-439F-A4B1-DFD86845EA46}" destId="{B4429D22-0500-42FA-9000-D9E17D3537C1}" srcOrd="2" destOrd="0" presId="urn:microsoft.com/office/officeart/2005/8/layout/pyramid2"/>
    <dgm:cxn modelId="{860FA15D-E032-4679-9740-FA1ECEC9E862}" type="presParOf" srcId="{E063AA2C-4510-439F-A4B1-DFD86845EA46}" destId="{41CFDB00-BDD8-41AE-A9FC-32F37D4E119B}" srcOrd="3" destOrd="0" presId="urn:microsoft.com/office/officeart/2005/8/layout/pyramid2"/>
    <dgm:cxn modelId="{19102B4F-5DE9-4AE3-A191-FCEA89902098}" type="presParOf" srcId="{E063AA2C-4510-439F-A4B1-DFD86845EA46}" destId="{831CC9CD-433E-4936-B4D5-991E64FFFEEC}" srcOrd="4" destOrd="0" presId="urn:microsoft.com/office/officeart/2005/8/layout/pyramid2"/>
    <dgm:cxn modelId="{2F409533-CF06-43EB-9626-E9044B2E5AC6}" type="presParOf" srcId="{E063AA2C-4510-439F-A4B1-DFD86845EA46}" destId="{28246DCA-8437-4F3C-A0D5-4BACDBB8AB8F}" srcOrd="5" destOrd="0" presId="urn:microsoft.com/office/officeart/2005/8/layout/pyramid2"/>
    <dgm:cxn modelId="{E400FDF9-4B9C-41B4-8CA8-DE80BC279E18}" type="presParOf" srcId="{E063AA2C-4510-439F-A4B1-DFD86845EA46}" destId="{F2D8BFD4-84A2-4682-BEDE-9809167BA967}" srcOrd="6" destOrd="0" presId="urn:microsoft.com/office/officeart/2005/8/layout/pyramid2"/>
    <dgm:cxn modelId="{E47C2E61-A0DD-49D4-BB70-337F4B419004}" type="presParOf" srcId="{E063AA2C-4510-439F-A4B1-DFD86845EA46}" destId="{E34DE8A9-CD2B-46E5-99FB-752B1C466F2F}" srcOrd="7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19 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 19 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2029 год – 19 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A85A3073-FB26-4D27-B2BB-91739546F1BD}">
      <dgm:prSet custT="1"/>
      <dgm:spPr/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год – 19 ед</a:t>
          </a:r>
          <a:r>
            <a:rPr lang="ru-RU" sz="1600" dirty="0" smtClean="0"/>
            <a:t>.</a:t>
          </a:r>
          <a:endParaRPr lang="ru-RU" sz="1600" dirty="0"/>
        </a:p>
      </dgm:t>
    </dgm:pt>
    <dgm:pt modelId="{0AA2E293-391B-43DD-AE33-F02F3068D51F}" type="parTrans" cxnId="{92078A87-1559-48EA-8A0B-CB0302F04448}">
      <dgm:prSet/>
      <dgm:spPr/>
      <dgm:t>
        <a:bodyPr/>
        <a:lstStyle/>
        <a:p>
          <a:endParaRPr lang="ru-RU"/>
        </a:p>
      </dgm:t>
    </dgm:pt>
    <dgm:pt modelId="{DD53FF51-E154-465B-BF29-1B11CEBEDBC0}" type="sibTrans" cxnId="{92078A87-1559-48EA-8A0B-CB0302F04448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-4554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31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DCEDDEDB-8155-439E-83CB-A4F55B7B8F8F}" type="pres">
      <dgm:prSet presAssocID="{A85A3073-FB26-4D27-B2BB-91739546F1BD}" presName="aNode" presStyleLbl="fgAcc1" presStyleIdx="2" presStyleCnt="4" custScaleX="128572" custScaleY="129597" custLinFactNeighborX="-3535" custLinFactNeighborY="847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F04C45-0B64-4C70-86DC-B50ACF80FC42}" type="pres">
      <dgm:prSet presAssocID="{A85A3073-FB26-4D27-B2BB-91739546F1BD}" presName="aSpace" presStyleCnt="0"/>
      <dgm:spPr/>
    </dgm:pt>
    <dgm:pt modelId="{831CC9CD-433E-4936-B4D5-991E64FFFEEC}" type="pres">
      <dgm:prSet presAssocID="{B48AD8FB-E4AB-48F4-A752-D82CCB6634F8}" presName="aNode" presStyleLbl="fgAcc1" presStyleIdx="3" presStyleCnt="4" custScaleX="127747" custScaleY="109035" custLinFactY="35275" custLinFactNeighborX="44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92078A87-1559-48EA-8A0B-CB0302F04448}" srcId="{14B45953-FDA0-4AF6-B1D6-78700A15E015}" destId="{A85A3073-FB26-4D27-B2BB-91739546F1BD}" srcOrd="2" destOrd="0" parTransId="{0AA2E293-391B-43DD-AE33-F02F3068D51F}" sibTransId="{DD53FF51-E154-465B-BF29-1B11CEBEDBC0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96873141-8B1C-4DC3-B6BD-91AB7E7E70CB}" type="presOf" srcId="{A9A1123D-4872-4E6E-A9BD-A5B92F3A5CA9}" destId="{B4429D22-0500-42FA-9000-D9E17D3537C1}" srcOrd="0" destOrd="0" presId="urn:microsoft.com/office/officeart/2005/8/layout/pyramid2"/>
    <dgm:cxn modelId="{C27AB41B-9BA2-4D5D-AD0B-756CFB5715B8}" type="presOf" srcId="{390E4B67-35DA-4271-A37D-400B32D75263}" destId="{4B1831F8-D077-40E2-AA43-4E3D4067F89F}" srcOrd="0" destOrd="0" presId="urn:microsoft.com/office/officeart/2005/8/layout/pyramid2"/>
    <dgm:cxn modelId="{B7A15D33-1A7C-4AA7-AADD-F3D68CC505DB}" type="presOf" srcId="{B48AD8FB-E4AB-48F4-A752-D82CCB6634F8}" destId="{831CC9CD-433E-4936-B4D5-991E64FFFEEC}" srcOrd="0" destOrd="0" presId="urn:microsoft.com/office/officeart/2005/8/layout/pyramid2"/>
    <dgm:cxn modelId="{62E024B6-98B1-4067-B016-09A641ACF757}" type="presOf" srcId="{A85A3073-FB26-4D27-B2BB-91739546F1BD}" destId="{DCEDDEDB-8155-439E-83CB-A4F55B7B8F8F}" srcOrd="0" destOrd="0" presId="urn:microsoft.com/office/officeart/2005/8/layout/pyramid2"/>
    <dgm:cxn modelId="{65724C0D-D66B-4E2E-86BA-F80154EDC37A}" srcId="{14B45953-FDA0-4AF6-B1D6-78700A15E015}" destId="{B48AD8FB-E4AB-48F4-A752-D82CCB6634F8}" srcOrd="3" destOrd="0" parTransId="{7E95261E-A60A-4E87-809D-8C772D4B170A}" sibTransId="{85587DA2-7271-48BB-83C9-661A45E9D35F}"/>
    <dgm:cxn modelId="{2E4BD7F1-E339-4B66-BF30-84BDDE080D26}" type="presOf" srcId="{14B45953-FDA0-4AF6-B1D6-78700A15E015}" destId="{C7CBC296-D76B-47EA-AFBA-F5BD5F4124DB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DDF51D51-E7B5-4C33-AD9A-A591351D3D6B}" type="presParOf" srcId="{C7CBC296-D76B-47EA-AFBA-F5BD5F4124DB}" destId="{84872534-8612-4087-A06F-DB9304776EAA}" srcOrd="0" destOrd="0" presId="urn:microsoft.com/office/officeart/2005/8/layout/pyramid2"/>
    <dgm:cxn modelId="{1E5D8EEA-2FA0-4403-9E26-1D9920F73533}" type="presParOf" srcId="{C7CBC296-D76B-47EA-AFBA-F5BD5F4124DB}" destId="{E063AA2C-4510-439F-A4B1-DFD86845EA46}" srcOrd="1" destOrd="0" presId="urn:microsoft.com/office/officeart/2005/8/layout/pyramid2"/>
    <dgm:cxn modelId="{A525FB6A-2FE9-43AB-9298-907CE461341F}" type="presParOf" srcId="{E063AA2C-4510-439F-A4B1-DFD86845EA46}" destId="{4B1831F8-D077-40E2-AA43-4E3D4067F89F}" srcOrd="0" destOrd="0" presId="urn:microsoft.com/office/officeart/2005/8/layout/pyramid2"/>
    <dgm:cxn modelId="{3C6CD5D3-1DBC-4F92-94DA-12F22E199724}" type="presParOf" srcId="{E063AA2C-4510-439F-A4B1-DFD86845EA46}" destId="{21CE8410-2A23-4F8E-91F6-C96F99CAD248}" srcOrd="1" destOrd="0" presId="urn:microsoft.com/office/officeart/2005/8/layout/pyramid2"/>
    <dgm:cxn modelId="{3C7AF650-E5F5-4F57-AA3F-64C2FD83378C}" type="presParOf" srcId="{E063AA2C-4510-439F-A4B1-DFD86845EA46}" destId="{B4429D22-0500-42FA-9000-D9E17D3537C1}" srcOrd="2" destOrd="0" presId="urn:microsoft.com/office/officeart/2005/8/layout/pyramid2"/>
    <dgm:cxn modelId="{B8CEC3D3-7379-4F71-98AA-636EA9C21A08}" type="presParOf" srcId="{E063AA2C-4510-439F-A4B1-DFD86845EA46}" destId="{41CFDB00-BDD8-41AE-A9FC-32F37D4E119B}" srcOrd="3" destOrd="0" presId="urn:microsoft.com/office/officeart/2005/8/layout/pyramid2"/>
    <dgm:cxn modelId="{B42F48C0-5790-40CE-835C-EAED2D865D05}" type="presParOf" srcId="{E063AA2C-4510-439F-A4B1-DFD86845EA46}" destId="{DCEDDEDB-8155-439E-83CB-A4F55B7B8F8F}" srcOrd="4" destOrd="0" presId="urn:microsoft.com/office/officeart/2005/8/layout/pyramid2"/>
    <dgm:cxn modelId="{E3AF477A-700A-45FD-9026-82F2AA6C37DF}" type="presParOf" srcId="{E063AA2C-4510-439F-A4B1-DFD86845EA46}" destId="{D0F04C45-0B64-4C70-86DC-B50ACF80FC42}" srcOrd="5" destOrd="0" presId="urn:microsoft.com/office/officeart/2005/8/layout/pyramid2"/>
    <dgm:cxn modelId="{3F6564EC-D94B-4014-8E30-82E7A469DC4E}" type="presParOf" srcId="{E063AA2C-4510-439F-A4B1-DFD86845EA46}" destId="{831CC9CD-433E-4936-B4D5-991E64FFFEEC}" srcOrd="6" destOrd="0" presId="urn:microsoft.com/office/officeart/2005/8/layout/pyramid2"/>
    <dgm:cxn modelId="{01A54B03-450F-4CC0-A6E4-C22ED5A11A74}" type="presParOf" srcId="{E063AA2C-4510-439F-A4B1-DFD86845EA46}" destId="{28246DCA-8437-4F3C-A0D5-4BACDBB8AB8F}" srcOrd="7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0_1" csCatId="mainScheme" phldr="1"/>
      <dgm:spPr/>
    </dgm:pt>
    <dgm:pt modelId="{390E4B67-35DA-4271-A37D-400B32D7526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 2026 год – 32,0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 2027 год – 33,2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 2029 год – 37,0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119F57F1-793E-4EBC-BB8D-72933E37E5DA}">
      <dgm:prSet custT="1"/>
      <dgm:spPr/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год – 34,6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548DB8-3816-423A-BA27-41C4E07C6C17}" type="parTrans" cxnId="{0A4A1639-9F78-43C8-98C6-B3991E1B3112}">
      <dgm:prSet/>
      <dgm:spPr/>
      <dgm:t>
        <a:bodyPr/>
        <a:lstStyle/>
        <a:p>
          <a:endParaRPr lang="ru-RU"/>
        </a:p>
      </dgm:t>
    </dgm:pt>
    <dgm:pt modelId="{BC176005-D63D-4DDA-81A3-C8133B1E6EFC}" type="sibTrans" cxnId="{0A4A1639-9F78-43C8-98C6-B3991E1B3112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-10268" custLinFactNeighborY="-493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31319" custLinFactNeighborX="2061" custLinFactNeighborY="46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27199" custLinFactNeighborX="1722" custLinFactNeighborY="393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4450992D-B22D-4A89-86A9-90B2EA1A5A03}" type="pres">
      <dgm:prSet presAssocID="{119F57F1-793E-4EBC-BB8D-72933E37E5DA}" presName="aNode" presStyleLbl="fgAcc1" presStyleIdx="2" presStyleCnt="4" custScaleX="126518" custScaleY="102703" custLinFactNeighborX="-340" custLinFactNeighborY="827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171830-0B9A-4A04-BA86-02CE489567F9}" type="pres">
      <dgm:prSet presAssocID="{119F57F1-793E-4EBC-BB8D-72933E37E5DA}" presName="aSpace" presStyleCnt="0"/>
      <dgm:spPr/>
    </dgm:pt>
    <dgm:pt modelId="{831CC9CD-433E-4936-B4D5-991E64FFFEEC}" type="pres">
      <dgm:prSet presAssocID="{B48AD8FB-E4AB-48F4-A752-D82CCB6634F8}" presName="aNode" presStyleLbl="fgAcc1" presStyleIdx="3" presStyleCnt="4" custScaleX="127747" custScaleY="112775" custLinFactNeighborX="1597" custLinFactNeighborY="651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0A4A1639-9F78-43C8-98C6-B3991E1B3112}" srcId="{14B45953-FDA0-4AF6-B1D6-78700A15E015}" destId="{119F57F1-793E-4EBC-BB8D-72933E37E5DA}" srcOrd="2" destOrd="0" parTransId="{8C548DB8-3816-423A-BA27-41C4E07C6C17}" sibTransId="{BC176005-D63D-4DDA-81A3-C8133B1E6EFC}"/>
    <dgm:cxn modelId="{A51A2A9B-E4FD-4F8D-9A27-692FB4E1D575}" type="presOf" srcId="{A9A1123D-4872-4E6E-A9BD-A5B92F3A5CA9}" destId="{B4429D22-0500-42FA-9000-D9E17D3537C1}" srcOrd="0" destOrd="0" presId="urn:microsoft.com/office/officeart/2005/8/layout/pyramid2"/>
    <dgm:cxn modelId="{88F7F9A8-0A4E-4E3F-9C6B-C02589715922}" type="presOf" srcId="{390E4B67-35DA-4271-A37D-400B32D75263}" destId="{4B1831F8-D077-40E2-AA43-4E3D4067F89F}" srcOrd="0" destOrd="0" presId="urn:microsoft.com/office/officeart/2005/8/layout/pyramid2"/>
    <dgm:cxn modelId="{6473BD7E-DDC2-478A-8CB7-748ED9C7CC1F}" type="presOf" srcId="{119F57F1-793E-4EBC-BB8D-72933E37E5DA}" destId="{4450992D-B22D-4A89-86A9-90B2EA1A5A03}" srcOrd="0" destOrd="0" presId="urn:microsoft.com/office/officeart/2005/8/layout/pyramid2"/>
    <dgm:cxn modelId="{65724C0D-D66B-4E2E-86BA-F80154EDC37A}" srcId="{14B45953-FDA0-4AF6-B1D6-78700A15E015}" destId="{B48AD8FB-E4AB-48F4-A752-D82CCB6634F8}" srcOrd="3" destOrd="0" parTransId="{7E95261E-A60A-4E87-809D-8C772D4B170A}" sibTransId="{85587DA2-7271-48BB-83C9-661A45E9D35F}"/>
    <dgm:cxn modelId="{C4B2877A-5F4E-41B1-AB01-467E759A15E3}" type="presOf" srcId="{14B45953-FDA0-4AF6-B1D6-78700A15E015}" destId="{C7CBC296-D76B-47EA-AFBA-F5BD5F4124DB}" srcOrd="0" destOrd="0" presId="urn:microsoft.com/office/officeart/2005/8/layout/pyramid2"/>
    <dgm:cxn modelId="{9C56123E-5A89-46A9-A058-2AC65B5412DE}" type="presOf" srcId="{B48AD8FB-E4AB-48F4-A752-D82CCB6634F8}" destId="{831CC9CD-433E-4936-B4D5-991E64FFFEEC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C818D944-5EF2-43BD-A830-16DA58E53450}" type="presParOf" srcId="{C7CBC296-D76B-47EA-AFBA-F5BD5F4124DB}" destId="{84872534-8612-4087-A06F-DB9304776EAA}" srcOrd="0" destOrd="0" presId="urn:microsoft.com/office/officeart/2005/8/layout/pyramid2"/>
    <dgm:cxn modelId="{8EFB388A-EC53-4DA9-8F8B-51464F06C48E}" type="presParOf" srcId="{C7CBC296-D76B-47EA-AFBA-F5BD5F4124DB}" destId="{E063AA2C-4510-439F-A4B1-DFD86845EA46}" srcOrd="1" destOrd="0" presId="urn:microsoft.com/office/officeart/2005/8/layout/pyramid2"/>
    <dgm:cxn modelId="{4F56FF47-BA4D-4C57-8DF1-0173272A4856}" type="presParOf" srcId="{E063AA2C-4510-439F-A4B1-DFD86845EA46}" destId="{4B1831F8-D077-40E2-AA43-4E3D4067F89F}" srcOrd="0" destOrd="0" presId="urn:microsoft.com/office/officeart/2005/8/layout/pyramid2"/>
    <dgm:cxn modelId="{8EB42F58-A33D-435A-AA25-8A6109A4F552}" type="presParOf" srcId="{E063AA2C-4510-439F-A4B1-DFD86845EA46}" destId="{21CE8410-2A23-4F8E-91F6-C96F99CAD248}" srcOrd="1" destOrd="0" presId="urn:microsoft.com/office/officeart/2005/8/layout/pyramid2"/>
    <dgm:cxn modelId="{5F86D6BB-85E5-4B8B-A78E-E04653B91676}" type="presParOf" srcId="{E063AA2C-4510-439F-A4B1-DFD86845EA46}" destId="{B4429D22-0500-42FA-9000-D9E17D3537C1}" srcOrd="2" destOrd="0" presId="urn:microsoft.com/office/officeart/2005/8/layout/pyramid2"/>
    <dgm:cxn modelId="{9B84D95E-5484-43EE-BF4C-760136CF81B2}" type="presParOf" srcId="{E063AA2C-4510-439F-A4B1-DFD86845EA46}" destId="{41CFDB00-BDD8-41AE-A9FC-32F37D4E119B}" srcOrd="3" destOrd="0" presId="urn:microsoft.com/office/officeart/2005/8/layout/pyramid2"/>
    <dgm:cxn modelId="{E663F0EC-2178-4493-941B-8C7495507E14}" type="presParOf" srcId="{E063AA2C-4510-439F-A4B1-DFD86845EA46}" destId="{4450992D-B22D-4A89-86A9-90B2EA1A5A03}" srcOrd="4" destOrd="0" presId="urn:microsoft.com/office/officeart/2005/8/layout/pyramid2"/>
    <dgm:cxn modelId="{CEBE52D3-97B6-42DB-967D-9CB0A52F8C1A}" type="presParOf" srcId="{E063AA2C-4510-439F-A4B1-DFD86845EA46}" destId="{08171830-0B9A-4A04-BA86-02CE489567F9}" srcOrd="5" destOrd="0" presId="urn:microsoft.com/office/officeart/2005/8/layout/pyramid2"/>
    <dgm:cxn modelId="{07894C9F-A22D-4375-818C-644B7E76BC78}" type="presParOf" srcId="{E063AA2C-4510-439F-A4B1-DFD86845EA46}" destId="{831CC9CD-433E-4936-B4D5-991E64FFFEEC}" srcOrd="6" destOrd="0" presId="urn:microsoft.com/office/officeart/2005/8/layout/pyramid2"/>
    <dgm:cxn modelId="{5CB5DBC4-460A-4468-875B-8B66C5A2D704}" type="presParOf" srcId="{E063AA2C-4510-439F-A4B1-DFD86845EA46}" destId="{28246DCA-8437-4F3C-A0D5-4BACDBB8AB8F}" srcOrd="7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2" qsCatId="simple" csTypeId="urn:microsoft.com/office/officeart/2005/8/colors/colorful2" csCatId="colorful" phldr="1"/>
      <dgm:spPr/>
    </dgm:pt>
    <dgm:pt modelId="{390E4B67-35DA-4271-A37D-400B32D75263}">
      <dgm:prSet phldrT="[Текст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1700 шт.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 1730 шт.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2029 год – 1780 шт.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6C6E30F8-B2B2-43C7-86BF-4B046565A37D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kk-KZ" sz="1800" b="1" dirty="0" smtClean="0">
              <a:latin typeface="Times New Roman" pitchFamily="18" charset="0"/>
              <a:cs typeface="Times New Roman" pitchFamily="18" charset="0"/>
            </a:rPr>
            <a:t>2028 год – 1750 шт.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E2B840A1-E3C5-4C61-AE6A-6BCFBD9A99D3}" type="parTrans" cxnId="{769E9C6E-7531-4E76-B793-B742BEFB7781}">
      <dgm:prSet/>
      <dgm:spPr/>
      <dgm:t>
        <a:bodyPr/>
        <a:lstStyle/>
        <a:p>
          <a:endParaRPr lang="ru-RU"/>
        </a:p>
      </dgm:t>
    </dgm:pt>
    <dgm:pt modelId="{D30233E4-DAE3-4F21-821E-DD1AC894D667}" type="sibTrans" cxnId="{769E9C6E-7531-4E76-B793-B742BEFB7781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-1915" custLinFactNeighborY="1296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31319" custScaleY="136491" custLinFactY="-5240" custLinFactNeighborX="-216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37991" custScaleY="121241" custLinFactNeighborX="-3229" custLinFactNeighborY="154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2111F691-FD7E-421B-A589-8DBA7CC93AA5}" type="pres">
      <dgm:prSet presAssocID="{6C6E30F8-B2B2-43C7-86BF-4B046565A37D}" presName="aNode" presStyleLbl="fgAcc1" presStyleIdx="2" presStyleCnt="4" custScaleX="122414" custScaleY="159492" custLinFactY="16960" custLinFactNeighborX="-662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7BE801-4F92-4EF5-B0C6-3B538FD7BC05}" type="pres">
      <dgm:prSet presAssocID="{6C6E30F8-B2B2-43C7-86BF-4B046565A37D}" presName="aSpace" presStyleCnt="0"/>
      <dgm:spPr/>
    </dgm:pt>
    <dgm:pt modelId="{831CC9CD-433E-4936-B4D5-991E64FFFEEC}" type="pres">
      <dgm:prSet presAssocID="{B48AD8FB-E4AB-48F4-A752-D82CCB6634F8}" presName="aNode" presStyleLbl="fgAcc1" presStyleIdx="3" presStyleCnt="4" custScaleX="121743" custScaleY="159298" custLinFactY="54049" custLinFactNeighborX="-306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113FF511-E8A6-40C1-B565-63AB4AC2D991}" type="presOf" srcId="{B48AD8FB-E4AB-48F4-A752-D82CCB6634F8}" destId="{831CC9CD-433E-4936-B4D5-991E64FFFEEC}" srcOrd="0" destOrd="0" presId="urn:microsoft.com/office/officeart/2005/8/layout/pyramid2"/>
    <dgm:cxn modelId="{769E9C6E-7531-4E76-B793-B742BEFB7781}" srcId="{14B45953-FDA0-4AF6-B1D6-78700A15E015}" destId="{6C6E30F8-B2B2-43C7-86BF-4B046565A37D}" srcOrd="2" destOrd="0" parTransId="{E2B840A1-E3C5-4C61-AE6A-6BCFBD9A99D3}" sibTransId="{D30233E4-DAE3-4F21-821E-DD1AC894D667}"/>
    <dgm:cxn modelId="{910875FC-5B64-4B0C-AF0C-8DF0B148194E}" type="presOf" srcId="{A9A1123D-4872-4E6E-A9BD-A5B92F3A5CA9}" destId="{B4429D22-0500-42FA-9000-D9E17D3537C1}" srcOrd="0" destOrd="0" presId="urn:microsoft.com/office/officeart/2005/8/layout/pyramid2"/>
    <dgm:cxn modelId="{D2A94E85-B21E-49CF-9AE4-479F02AC55D3}" type="presOf" srcId="{14B45953-FDA0-4AF6-B1D6-78700A15E015}" destId="{C7CBC296-D76B-47EA-AFBA-F5BD5F4124DB}" srcOrd="0" destOrd="0" presId="urn:microsoft.com/office/officeart/2005/8/layout/pyramid2"/>
    <dgm:cxn modelId="{65724C0D-D66B-4E2E-86BA-F80154EDC37A}" srcId="{14B45953-FDA0-4AF6-B1D6-78700A15E015}" destId="{B48AD8FB-E4AB-48F4-A752-D82CCB6634F8}" srcOrd="3" destOrd="0" parTransId="{7E95261E-A60A-4E87-809D-8C772D4B170A}" sibTransId="{85587DA2-7271-48BB-83C9-661A45E9D35F}"/>
    <dgm:cxn modelId="{7EB57DB2-6354-4A18-A521-179A69EC44AC}" type="presOf" srcId="{6C6E30F8-B2B2-43C7-86BF-4B046565A37D}" destId="{2111F691-FD7E-421B-A589-8DBA7CC93AA5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5FC8ED1D-0812-467A-BD21-CD12AC9695BE}" type="presOf" srcId="{390E4B67-35DA-4271-A37D-400B32D75263}" destId="{4B1831F8-D077-40E2-AA43-4E3D4067F89F}" srcOrd="0" destOrd="0" presId="urn:microsoft.com/office/officeart/2005/8/layout/pyramid2"/>
    <dgm:cxn modelId="{DD2C08E7-1FF8-41A1-8523-BC673E2299A7}" type="presParOf" srcId="{C7CBC296-D76B-47EA-AFBA-F5BD5F4124DB}" destId="{84872534-8612-4087-A06F-DB9304776EAA}" srcOrd="0" destOrd="0" presId="urn:microsoft.com/office/officeart/2005/8/layout/pyramid2"/>
    <dgm:cxn modelId="{1C82EDC5-9F64-42C8-9EDA-BA3038B25242}" type="presParOf" srcId="{C7CBC296-D76B-47EA-AFBA-F5BD5F4124DB}" destId="{E063AA2C-4510-439F-A4B1-DFD86845EA46}" srcOrd="1" destOrd="0" presId="urn:microsoft.com/office/officeart/2005/8/layout/pyramid2"/>
    <dgm:cxn modelId="{E9123C79-1708-477D-8C12-B85E0D71313F}" type="presParOf" srcId="{E063AA2C-4510-439F-A4B1-DFD86845EA46}" destId="{4B1831F8-D077-40E2-AA43-4E3D4067F89F}" srcOrd="0" destOrd="0" presId="urn:microsoft.com/office/officeart/2005/8/layout/pyramid2"/>
    <dgm:cxn modelId="{50AFC752-28A5-46F1-8896-CEE3B7373557}" type="presParOf" srcId="{E063AA2C-4510-439F-A4B1-DFD86845EA46}" destId="{21CE8410-2A23-4F8E-91F6-C96F99CAD248}" srcOrd="1" destOrd="0" presId="urn:microsoft.com/office/officeart/2005/8/layout/pyramid2"/>
    <dgm:cxn modelId="{4E837206-0773-4CF8-BB1A-32520FF6DE77}" type="presParOf" srcId="{E063AA2C-4510-439F-A4B1-DFD86845EA46}" destId="{B4429D22-0500-42FA-9000-D9E17D3537C1}" srcOrd="2" destOrd="0" presId="urn:microsoft.com/office/officeart/2005/8/layout/pyramid2"/>
    <dgm:cxn modelId="{98ABF988-220D-41D8-88E7-5F66FC3F1040}" type="presParOf" srcId="{E063AA2C-4510-439F-A4B1-DFD86845EA46}" destId="{41CFDB00-BDD8-41AE-A9FC-32F37D4E119B}" srcOrd="3" destOrd="0" presId="urn:microsoft.com/office/officeart/2005/8/layout/pyramid2"/>
    <dgm:cxn modelId="{6E19A149-8D99-439D-95D3-F16D612CC685}" type="presParOf" srcId="{E063AA2C-4510-439F-A4B1-DFD86845EA46}" destId="{2111F691-FD7E-421B-A589-8DBA7CC93AA5}" srcOrd="4" destOrd="0" presId="urn:microsoft.com/office/officeart/2005/8/layout/pyramid2"/>
    <dgm:cxn modelId="{489DF3D0-896C-407E-B629-8638C8BFF225}" type="presParOf" srcId="{E063AA2C-4510-439F-A4B1-DFD86845EA46}" destId="{3F7BE801-4F92-4EF5-B0C6-3B538FD7BC05}" srcOrd="5" destOrd="0" presId="urn:microsoft.com/office/officeart/2005/8/layout/pyramid2"/>
    <dgm:cxn modelId="{0B0E99EA-68AA-49DB-B28C-6F8426AA6A5B}" type="presParOf" srcId="{E063AA2C-4510-439F-A4B1-DFD86845EA46}" destId="{831CC9CD-433E-4936-B4D5-991E64FFFEEC}" srcOrd="6" destOrd="0" presId="urn:microsoft.com/office/officeart/2005/8/layout/pyramid2"/>
    <dgm:cxn modelId="{71983673-FC24-44A6-8D3D-97042B587D15}" type="presParOf" srcId="{E063AA2C-4510-439F-A4B1-DFD86845EA46}" destId="{28246DCA-8437-4F3C-A0D5-4BACDBB8AB8F}" srcOrd="7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22,0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 22,8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965EB978-FE57-4E31-A96B-CA55591777DC}">
      <dgm:prSet custT="1"/>
      <dgm:spPr/>
      <dgm:t>
        <a:bodyPr/>
        <a:lstStyle/>
        <a:p>
          <a:r>
            <a:rPr lang="kk-KZ" sz="1800" b="1" dirty="0" smtClean="0">
              <a:latin typeface="Times New Roman" pitchFamily="18" charset="0"/>
              <a:cs typeface="Times New Roman" pitchFamily="18" charset="0"/>
            </a:rPr>
            <a:t>2028 год – 23,7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4379EC99-7954-4752-923D-15071B925AD7}" type="parTrans" cxnId="{FDC00CB3-4F3F-416A-B5B5-FAE2A68BDB8F}">
      <dgm:prSet/>
      <dgm:spPr/>
      <dgm:t>
        <a:bodyPr/>
        <a:lstStyle/>
        <a:p>
          <a:endParaRPr lang="ru-RU"/>
        </a:p>
      </dgm:t>
    </dgm:pt>
    <dgm:pt modelId="{8C9D89DE-F606-465E-8F45-54CD972F3FFB}" type="sibTrans" cxnId="{FDC00CB3-4F3F-416A-B5B5-FAE2A68BDB8F}">
      <dgm:prSet/>
      <dgm:spPr/>
      <dgm:t>
        <a:bodyPr/>
        <a:lstStyle/>
        <a:p>
          <a:endParaRPr lang="ru-RU"/>
        </a:p>
      </dgm:t>
    </dgm:pt>
    <dgm:pt modelId="{D0B1E663-6F30-4904-B1B1-4DE04B4B885B}">
      <dgm:prSet custT="1"/>
      <dgm:spPr/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2029 год – 24,0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2B4394-A2F3-4E3F-B008-67163135AE74}" type="parTrans" cxnId="{E19B213C-704A-4BAF-ADA1-D1A925459EE7}">
      <dgm:prSet/>
      <dgm:spPr/>
      <dgm:t>
        <a:bodyPr/>
        <a:lstStyle/>
        <a:p>
          <a:endParaRPr lang="ru-RU"/>
        </a:p>
      </dgm:t>
    </dgm:pt>
    <dgm:pt modelId="{B341103D-EB82-44BE-83A3-7B915DC5A8BD}" type="sibTrans" cxnId="{E19B213C-704A-4BAF-ADA1-D1A925459EE7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4872534-8612-4087-A06F-DB9304776EAA}" type="pres">
      <dgm:prSet presAssocID="{14B45953-FDA0-4AF6-B1D6-78700A15E015}" presName="pyramid" presStyleLbl="node1" presStyleIdx="0" presStyleCnt="1" custLinFactNeighborX="1161" custLinFactNeighborY="-50507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31319" custLinFactNeighborX="2061" custLinFactNeighborY="46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27199" custLinFactNeighborX="3506" custLinFactNeighborY="-440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3B15EE4A-DBD5-4472-8F0A-4B9DAE98D7A3}" type="pres">
      <dgm:prSet presAssocID="{965EB978-FE57-4E31-A96B-CA55591777DC}" presName="aNode" presStyleLbl="fgAcc1" presStyleIdx="2" presStyleCnt="4" custScaleX="131190" custScaleY="1127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23C04B-33EF-4FB5-BC8B-B9D613D8AF03}" type="pres">
      <dgm:prSet presAssocID="{965EB978-FE57-4E31-A96B-CA55591777DC}" presName="aSpace" presStyleCnt="0"/>
      <dgm:spPr/>
    </dgm:pt>
    <dgm:pt modelId="{103359D5-DED8-4D06-8182-22BF9FE1E3F0}" type="pres">
      <dgm:prSet presAssocID="{D0B1E663-6F30-4904-B1B1-4DE04B4B885B}" presName="aNode" presStyleLbl="fgAcc1" presStyleIdx="3" presStyleCnt="4" custScaleX="137362" custScaleY="98354" custLinFactY="24312" custLinFactNeighborX="-290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8A90B8-5EBC-48D0-A8C4-0E5B6F7D3468}" type="pres">
      <dgm:prSet presAssocID="{D0B1E663-6F30-4904-B1B1-4DE04B4B885B}" presName="aSpace" presStyleCnt="0"/>
      <dgm:spPr/>
    </dgm:pt>
  </dgm:ptLst>
  <dgm:cxnLst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7FD2F4FC-9F7B-4B42-B68D-BF1F3DB5129C}" type="presOf" srcId="{A9A1123D-4872-4E6E-A9BD-A5B92F3A5CA9}" destId="{B4429D22-0500-42FA-9000-D9E17D3537C1}" srcOrd="0" destOrd="0" presId="urn:microsoft.com/office/officeart/2005/8/layout/pyramid2"/>
    <dgm:cxn modelId="{22B871AE-5A0F-4268-9771-161790FA7638}" type="presOf" srcId="{965EB978-FE57-4E31-A96B-CA55591777DC}" destId="{3B15EE4A-DBD5-4472-8F0A-4B9DAE98D7A3}" srcOrd="0" destOrd="0" presId="urn:microsoft.com/office/officeart/2005/8/layout/pyramid2"/>
    <dgm:cxn modelId="{FDC00CB3-4F3F-416A-B5B5-FAE2A68BDB8F}" srcId="{14B45953-FDA0-4AF6-B1D6-78700A15E015}" destId="{965EB978-FE57-4E31-A96B-CA55591777DC}" srcOrd="2" destOrd="0" parTransId="{4379EC99-7954-4752-923D-15071B925AD7}" sibTransId="{8C9D89DE-F606-465E-8F45-54CD972F3FFB}"/>
    <dgm:cxn modelId="{A64001C3-CF42-44E3-BAD6-0C0278DE100E}" type="presOf" srcId="{D0B1E663-6F30-4904-B1B1-4DE04B4B885B}" destId="{103359D5-DED8-4D06-8182-22BF9FE1E3F0}" srcOrd="0" destOrd="0" presId="urn:microsoft.com/office/officeart/2005/8/layout/pyramid2"/>
    <dgm:cxn modelId="{E19B213C-704A-4BAF-ADA1-D1A925459EE7}" srcId="{14B45953-FDA0-4AF6-B1D6-78700A15E015}" destId="{D0B1E663-6F30-4904-B1B1-4DE04B4B885B}" srcOrd="3" destOrd="0" parTransId="{452B4394-A2F3-4E3F-B008-67163135AE74}" sibTransId="{B341103D-EB82-44BE-83A3-7B915DC5A8BD}"/>
    <dgm:cxn modelId="{5952BAB7-F88D-4B1B-A118-01D14E4AE6BE}" type="presOf" srcId="{14B45953-FDA0-4AF6-B1D6-78700A15E015}" destId="{C7CBC296-D76B-47EA-AFBA-F5BD5F4124DB}" srcOrd="0" destOrd="0" presId="urn:microsoft.com/office/officeart/2005/8/layout/pyramid2"/>
    <dgm:cxn modelId="{84518A78-D047-4891-AD0F-DC0531A10A5F}" type="presOf" srcId="{390E4B67-35DA-4271-A37D-400B32D75263}" destId="{4B1831F8-D077-40E2-AA43-4E3D4067F89F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4376F8A1-47D0-4005-B6A4-66EB01A81595}" type="presParOf" srcId="{C7CBC296-D76B-47EA-AFBA-F5BD5F4124DB}" destId="{84872534-8612-4087-A06F-DB9304776EAA}" srcOrd="0" destOrd="0" presId="urn:microsoft.com/office/officeart/2005/8/layout/pyramid2"/>
    <dgm:cxn modelId="{299E160A-B90B-49E2-9571-327DEE0636BA}" type="presParOf" srcId="{C7CBC296-D76B-47EA-AFBA-F5BD5F4124DB}" destId="{E063AA2C-4510-439F-A4B1-DFD86845EA46}" srcOrd="1" destOrd="0" presId="urn:microsoft.com/office/officeart/2005/8/layout/pyramid2"/>
    <dgm:cxn modelId="{5588A1F4-0DCF-482F-B2BA-5AFFCE9275E6}" type="presParOf" srcId="{E063AA2C-4510-439F-A4B1-DFD86845EA46}" destId="{4B1831F8-D077-40E2-AA43-4E3D4067F89F}" srcOrd="0" destOrd="0" presId="urn:microsoft.com/office/officeart/2005/8/layout/pyramid2"/>
    <dgm:cxn modelId="{582852A2-8009-45FF-AACC-18486A67A1D0}" type="presParOf" srcId="{E063AA2C-4510-439F-A4B1-DFD86845EA46}" destId="{21CE8410-2A23-4F8E-91F6-C96F99CAD248}" srcOrd="1" destOrd="0" presId="urn:microsoft.com/office/officeart/2005/8/layout/pyramid2"/>
    <dgm:cxn modelId="{D4AF9D43-7BE6-427E-BB42-923C531296AC}" type="presParOf" srcId="{E063AA2C-4510-439F-A4B1-DFD86845EA46}" destId="{B4429D22-0500-42FA-9000-D9E17D3537C1}" srcOrd="2" destOrd="0" presId="urn:microsoft.com/office/officeart/2005/8/layout/pyramid2"/>
    <dgm:cxn modelId="{A0782028-6B60-4BF9-A627-F6AF26812247}" type="presParOf" srcId="{E063AA2C-4510-439F-A4B1-DFD86845EA46}" destId="{41CFDB00-BDD8-41AE-A9FC-32F37D4E119B}" srcOrd="3" destOrd="0" presId="urn:microsoft.com/office/officeart/2005/8/layout/pyramid2"/>
    <dgm:cxn modelId="{5DBE1B67-DD8D-407E-83BE-BF4495038E93}" type="presParOf" srcId="{E063AA2C-4510-439F-A4B1-DFD86845EA46}" destId="{3B15EE4A-DBD5-4472-8F0A-4B9DAE98D7A3}" srcOrd="4" destOrd="0" presId="urn:microsoft.com/office/officeart/2005/8/layout/pyramid2"/>
    <dgm:cxn modelId="{A0344F7A-5BCD-434A-B5B5-7EF44A716F3E}" type="presParOf" srcId="{E063AA2C-4510-439F-A4B1-DFD86845EA46}" destId="{7F23C04B-33EF-4FB5-BC8B-B9D613D8AF03}" srcOrd="5" destOrd="0" presId="urn:microsoft.com/office/officeart/2005/8/layout/pyramid2"/>
    <dgm:cxn modelId="{78980391-54CA-4B4F-94BD-0721FF553C6D}" type="presParOf" srcId="{E063AA2C-4510-439F-A4B1-DFD86845EA46}" destId="{103359D5-DED8-4D06-8182-22BF9FE1E3F0}" srcOrd="6" destOrd="0" presId="urn:microsoft.com/office/officeart/2005/8/layout/pyramid2"/>
    <dgm:cxn modelId="{12BACE3E-0E81-4DC9-914C-427FD7AE8223}" type="presParOf" srcId="{E063AA2C-4510-439F-A4B1-DFD86845EA46}" destId="{CF8A90B8-5EBC-48D0-A8C4-0E5B6F7D3468}" srcOrd="7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2.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–2.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–2.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D29AEEBB-4F08-43E6-8A4F-4784662F6A91}">
      <dgm:prSet custT="1"/>
      <dgm:spPr/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2029 год -2</a:t>
          </a:r>
          <a:r>
            <a:rPr lang="ru-RU" sz="1700" dirty="0" smtClean="0"/>
            <a:t>.</a:t>
          </a:r>
          <a:endParaRPr lang="ru-RU" sz="1700" dirty="0"/>
        </a:p>
      </dgm:t>
    </dgm:pt>
    <dgm:pt modelId="{3923997E-AD38-4595-8A5B-62E4A786AFF5}" type="parTrans" cxnId="{58D3969A-7978-4427-B8CC-8C38BE042D24}">
      <dgm:prSet/>
      <dgm:spPr/>
      <dgm:t>
        <a:bodyPr/>
        <a:lstStyle/>
        <a:p>
          <a:endParaRPr lang="ru-RU"/>
        </a:p>
      </dgm:t>
    </dgm:pt>
    <dgm:pt modelId="{0AF12BFE-46A6-4EEE-9B55-DFAE21FBE93C}" type="sibTrans" cxnId="{58D3969A-7978-4427-B8CC-8C38BE042D24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31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27747" custLinFactNeighborX="275" custLinFactNeighborY="154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  <dgm:pt modelId="{A20F42E1-FAC0-4C67-9017-EED281C2D087}" type="pres">
      <dgm:prSet presAssocID="{D29AEEBB-4F08-43E6-8A4F-4784662F6A91}" presName="aNode" presStyleLbl="fgAcc1" presStyleIdx="3" presStyleCnt="4" custScaleX="132849" custScaleY="82477" custLinFactY="5055" custLinFactNeighborX="-3326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C91546-D8DD-4EA6-9401-4F958A62388D}" type="pres">
      <dgm:prSet presAssocID="{D29AEEBB-4F08-43E6-8A4F-4784662F6A91}" presName="aSpace" presStyleCnt="0"/>
      <dgm:spPr/>
    </dgm:pt>
  </dgm:ptLst>
  <dgm:cxnLst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096F38CB-0485-4F80-82C5-E1E8855AF4E9}" type="presOf" srcId="{D29AEEBB-4F08-43E6-8A4F-4784662F6A91}" destId="{A20F42E1-FAC0-4C67-9017-EED281C2D087}" srcOrd="0" destOrd="0" presId="urn:microsoft.com/office/officeart/2005/8/layout/pyramid2"/>
    <dgm:cxn modelId="{58D3969A-7978-4427-B8CC-8C38BE042D24}" srcId="{14B45953-FDA0-4AF6-B1D6-78700A15E015}" destId="{D29AEEBB-4F08-43E6-8A4F-4784662F6A91}" srcOrd="3" destOrd="0" parTransId="{3923997E-AD38-4595-8A5B-62E4A786AFF5}" sibTransId="{0AF12BFE-46A6-4EEE-9B55-DFAE21FBE93C}"/>
    <dgm:cxn modelId="{E91E4A34-14CA-4739-BDB3-6E1CDB705DB4}" type="presOf" srcId="{A9A1123D-4872-4E6E-A9BD-A5B92F3A5CA9}" destId="{B4429D22-0500-42FA-9000-D9E17D3537C1}" srcOrd="0" destOrd="0" presId="urn:microsoft.com/office/officeart/2005/8/layout/pyramid2"/>
    <dgm:cxn modelId="{2AA9F6E8-4E02-46E0-B35C-BA2EDAB2C94D}" type="presOf" srcId="{390E4B67-35DA-4271-A37D-400B32D75263}" destId="{4B1831F8-D077-40E2-AA43-4E3D4067F89F}" srcOrd="0" destOrd="0" presId="urn:microsoft.com/office/officeart/2005/8/layout/pyramid2"/>
    <dgm:cxn modelId="{FA80EA7F-AF9A-4CD8-B6D6-AF3871243C31}" type="presOf" srcId="{B48AD8FB-E4AB-48F4-A752-D82CCB6634F8}" destId="{831CC9CD-433E-4936-B4D5-991E64FFFEEC}" srcOrd="0" destOrd="0" presId="urn:microsoft.com/office/officeart/2005/8/layout/pyramid2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F04922D2-49F8-4A94-BAEA-615EC6FEF904}" type="presOf" srcId="{14B45953-FDA0-4AF6-B1D6-78700A15E015}" destId="{C7CBC296-D76B-47EA-AFBA-F5BD5F4124DB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A48297A6-3D03-455A-9DCC-8B67E853EC25}" type="presParOf" srcId="{C7CBC296-D76B-47EA-AFBA-F5BD5F4124DB}" destId="{84872534-8612-4087-A06F-DB9304776EAA}" srcOrd="0" destOrd="0" presId="urn:microsoft.com/office/officeart/2005/8/layout/pyramid2"/>
    <dgm:cxn modelId="{8D861B6D-8063-4229-8430-3F25EB387585}" type="presParOf" srcId="{C7CBC296-D76B-47EA-AFBA-F5BD5F4124DB}" destId="{E063AA2C-4510-439F-A4B1-DFD86845EA46}" srcOrd="1" destOrd="0" presId="urn:microsoft.com/office/officeart/2005/8/layout/pyramid2"/>
    <dgm:cxn modelId="{B9DC9E0D-3E04-45CD-9260-252E865099AF}" type="presParOf" srcId="{E063AA2C-4510-439F-A4B1-DFD86845EA46}" destId="{4B1831F8-D077-40E2-AA43-4E3D4067F89F}" srcOrd="0" destOrd="0" presId="urn:microsoft.com/office/officeart/2005/8/layout/pyramid2"/>
    <dgm:cxn modelId="{1FFC4A5E-A401-4626-8FE2-5404AF7F121D}" type="presParOf" srcId="{E063AA2C-4510-439F-A4B1-DFD86845EA46}" destId="{21CE8410-2A23-4F8E-91F6-C96F99CAD248}" srcOrd="1" destOrd="0" presId="urn:microsoft.com/office/officeart/2005/8/layout/pyramid2"/>
    <dgm:cxn modelId="{ECF7797A-9E52-4061-B753-76D085506585}" type="presParOf" srcId="{E063AA2C-4510-439F-A4B1-DFD86845EA46}" destId="{B4429D22-0500-42FA-9000-D9E17D3537C1}" srcOrd="2" destOrd="0" presId="urn:microsoft.com/office/officeart/2005/8/layout/pyramid2"/>
    <dgm:cxn modelId="{B7462015-D14A-4F3A-82ED-439B6D8B8B36}" type="presParOf" srcId="{E063AA2C-4510-439F-A4B1-DFD86845EA46}" destId="{41CFDB00-BDD8-41AE-A9FC-32F37D4E119B}" srcOrd="3" destOrd="0" presId="urn:microsoft.com/office/officeart/2005/8/layout/pyramid2"/>
    <dgm:cxn modelId="{9F7536BA-8874-4FB0-B8AA-CFA220D390CD}" type="presParOf" srcId="{E063AA2C-4510-439F-A4B1-DFD86845EA46}" destId="{831CC9CD-433E-4936-B4D5-991E64FFFEEC}" srcOrd="4" destOrd="0" presId="urn:microsoft.com/office/officeart/2005/8/layout/pyramid2"/>
    <dgm:cxn modelId="{0F47C633-395D-46A0-BBA7-7D0E312F8D2D}" type="presParOf" srcId="{E063AA2C-4510-439F-A4B1-DFD86845EA46}" destId="{28246DCA-8437-4F3C-A0D5-4BACDBB8AB8F}" srcOrd="5" destOrd="0" presId="urn:microsoft.com/office/officeart/2005/8/layout/pyramid2"/>
    <dgm:cxn modelId="{6FEAB1F6-B228-4184-8344-0CA230616F69}" type="presParOf" srcId="{E063AA2C-4510-439F-A4B1-DFD86845EA46}" destId="{A20F42E1-FAC0-4C67-9017-EED281C2D087}" srcOrd="6" destOrd="0" presId="urn:microsoft.com/office/officeart/2005/8/layout/pyramid2"/>
    <dgm:cxn modelId="{0CEDE538-D6D2-4245-AAA2-9D83DAE01151}" type="presParOf" srcId="{E063AA2C-4510-439F-A4B1-DFD86845EA46}" destId="{D8C91546-D8DD-4EA6-9401-4F958A62388D}" srcOrd="7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28,4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 24,4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 25,3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2616" custLinFactNeighborY="-2224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 custLinFactNeighborX="2061" custLinFactNeighborY="46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CC88B9BD-8BE4-49EA-AD08-2C1C10C619A1}" type="presOf" srcId="{14B45953-FDA0-4AF6-B1D6-78700A15E015}" destId="{C7CBC296-D76B-47EA-AFBA-F5BD5F4124DB}" srcOrd="0" destOrd="0" presId="urn:microsoft.com/office/officeart/2005/8/layout/pyramid2"/>
    <dgm:cxn modelId="{8BEE4BFF-523E-4ABC-89D3-A785D95EB154}" type="presOf" srcId="{B48AD8FB-E4AB-48F4-A752-D82CCB6634F8}" destId="{831CC9CD-433E-4936-B4D5-991E64FFFEEC}" srcOrd="0" destOrd="0" presId="urn:microsoft.com/office/officeart/2005/8/layout/pyramid2"/>
    <dgm:cxn modelId="{D43F856E-2310-476D-90E5-471CEF20F799}" type="presOf" srcId="{390E4B67-35DA-4271-A37D-400B32D75263}" destId="{4B1831F8-D077-40E2-AA43-4E3D4067F89F}" srcOrd="0" destOrd="0" presId="urn:microsoft.com/office/officeart/2005/8/layout/pyramid2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DF22C895-EF75-4EF8-A55A-8119E41483E5}" type="presOf" srcId="{A9A1123D-4872-4E6E-A9BD-A5B92F3A5CA9}" destId="{B4429D22-0500-42FA-9000-D9E17D3537C1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61727522-E484-4082-A1DD-5C7708B10E86}" type="presParOf" srcId="{C7CBC296-D76B-47EA-AFBA-F5BD5F4124DB}" destId="{84872534-8612-4087-A06F-DB9304776EAA}" srcOrd="0" destOrd="0" presId="urn:microsoft.com/office/officeart/2005/8/layout/pyramid2"/>
    <dgm:cxn modelId="{597BCA9E-C525-4A63-BF25-6D0AC0BC5537}" type="presParOf" srcId="{C7CBC296-D76B-47EA-AFBA-F5BD5F4124DB}" destId="{E063AA2C-4510-439F-A4B1-DFD86845EA46}" srcOrd="1" destOrd="0" presId="urn:microsoft.com/office/officeart/2005/8/layout/pyramid2"/>
    <dgm:cxn modelId="{F73AB687-3A08-4773-918F-162305840A49}" type="presParOf" srcId="{E063AA2C-4510-439F-A4B1-DFD86845EA46}" destId="{4B1831F8-D077-40E2-AA43-4E3D4067F89F}" srcOrd="0" destOrd="0" presId="urn:microsoft.com/office/officeart/2005/8/layout/pyramid2"/>
    <dgm:cxn modelId="{022569A3-6A11-4A6A-87CD-6476F2FF6841}" type="presParOf" srcId="{E063AA2C-4510-439F-A4B1-DFD86845EA46}" destId="{21CE8410-2A23-4F8E-91F6-C96F99CAD248}" srcOrd="1" destOrd="0" presId="urn:microsoft.com/office/officeart/2005/8/layout/pyramid2"/>
    <dgm:cxn modelId="{BE0A6A6C-950F-44A2-8591-6F3E8C2F6446}" type="presParOf" srcId="{E063AA2C-4510-439F-A4B1-DFD86845EA46}" destId="{B4429D22-0500-42FA-9000-D9E17D3537C1}" srcOrd="2" destOrd="0" presId="urn:microsoft.com/office/officeart/2005/8/layout/pyramid2"/>
    <dgm:cxn modelId="{9CF67AF9-70AA-4264-AE1C-1EFE4DB9C865}" type="presParOf" srcId="{E063AA2C-4510-439F-A4B1-DFD86845EA46}" destId="{41CFDB00-BDD8-41AE-A9FC-32F37D4E119B}" srcOrd="3" destOrd="0" presId="urn:microsoft.com/office/officeart/2005/8/layout/pyramid2"/>
    <dgm:cxn modelId="{9E3A643F-A9A4-4B15-9767-EA46A0C0187D}" type="presParOf" srcId="{E063AA2C-4510-439F-A4B1-DFD86845EA46}" destId="{831CC9CD-433E-4936-B4D5-991E64FFFEEC}" srcOrd="4" destOrd="0" presId="urn:microsoft.com/office/officeart/2005/8/layout/pyramid2"/>
    <dgm:cxn modelId="{8A3B2A7B-0E4D-44A2-A0D6-F08EFFF55AC6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–5.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–5.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 5.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C17E7C26-603B-4EF3-ACDB-3B41D26F59F8}" type="presOf" srcId="{B48AD8FB-E4AB-48F4-A752-D82CCB6634F8}" destId="{831CC9CD-433E-4936-B4D5-991E64FFFEEC}" srcOrd="0" destOrd="0" presId="urn:microsoft.com/office/officeart/2005/8/layout/pyramid2"/>
    <dgm:cxn modelId="{FFE2F659-9CCB-4E80-A177-56A8A8D15B46}" type="presOf" srcId="{14B45953-FDA0-4AF6-B1D6-78700A15E015}" destId="{C7CBC296-D76B-47EA-AFBA-F5BD5F4124DB}" srcOrd="0" destOrd="0" presId="urn:microsoft.com/office/officeart/2005/8/layout/pyramid2"/>
    <dgm:cxn modelId="{31EBD12F-DE83-4380-9995-9837F8EEA4F6}" type="presOf" srcId="{390E4B67-35DA-4271-A37D-400B32D75263}" destId="{4B1831F8-D077-40E2-AA43-4E3D4067F89F}" srcOrd="0" destOrd="0" presId="urn:microsoft.com/office/officeart/2005/8/layout/pyramid2"/>
    <dgm:cxn modelId="{A440848A-EE13-49BF-9B76-C3F38777DD83}" type="presOf" srcId="{A9A1123D-4872-4E6E-A9BD-A5B92F3A5CA9}" destId="{B4429D22-0500-42FA-9000-D9E17D3537C1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F081BDFA-867F-4BD6-9607-C84F2C970A71}" type="presParOf" srcId="{C7CBC296-D76B-47EA-AFBA-F5BD5F4124DB}" destId="{84872534-8612-4087-A06F-DB9304776EAA}" srcOrd="0" destOrd="0" presId="urn:microsoft.com/office/officeart/2005/8/layout/pyramid2"/>
    <dgm:cxn modelId="{D108ABA6-66E8-4374-8783-8A2EAEBC2CC4}" type="presParOf" srcId="{C7CBC296-D76B-47EA-AFBA-F5BD5F4124DB}" destId="{E063AA2C-4510-439F-A4B1-DFD86845EA46}" srcOrd="1" destOrd="0" presId="urn:microsoft.com/office/officeart/2005/8/layout/pyramid2"/>
    <dgm:cxn modelId="{A82E8446-E6F5-49AE-A576-04FA13E87795}" type="presParOf" srcId="{E063AA2C-4510-439F-A4B1-DFD86845EA46}" destId="{4B1831F8-D077-40E2-AA43-4E3D4067F89F}" srcOrd="0" destOrd="0" presId="urn:microsoft.com/office/officeart/2005/8/layout/pyramid2"/>
    <dgm:cxn modelId="{F7D05914-5122-454D-BD2F-4C15263BFEF1}" type="presParOf" srcId="{E063AA2C-4510-439F-A4B1-DFD86845EA46}" destId="{21CE8410-2A23-4F8E-91F6-C96F99CAD248}" srcOrd="1" destOrd="0" presId="urn:microsoft.com/office/officeart/2005/8/layout/pyramid2"/>
    <dgm:cxn modelId="{27C2516C-ABF0-46DF-8B25-9E7D30C20CF8}" type="presParOf" srcId="{E063AA2C-4510-439F-A4B1-DFD86845EA46}" destId="{B4429D22-0500-42FA-9000-D9E17D3537C1}" srcOrd="2" destOrd="0" presId="urn:microsoft.com/office/officeart/2005/8/layout/pyramid2"/>
    <dgm:cxn modelId="{C3DADAD4-A082-4741-A87B-8D1DCC591D54}" type="presParOf" srcId="{E063AA2C-4510-439F-A4B1-DFD86845EA46}" destId="{41CFDB00-BDD8-41AE-A9FC-32F37D4E119B}" srcOrd="3" destOrd="0" presId="urn:microsoft.com/office/officeart/2005/8/layout/pyramid2"/>
    <dgm:cxn modelId="{054BC059-C93D-4559-98C5-EDFF2DD5BA69}" type="presParOf" srcId="{E063AA2C-4510-439F-A4B1-DFD86845EA46}" destId="{831CC9CD-433E-4936-B4D5-991E64FFFEEC}" srcOrd="4" destOrd="0" presId="urn:microsoft.com/office/officeart/2005/8/layout/pyramid2"/>
    <dgm:cxn modelId="{B917B016-6056-407B-A90D-BB7E9D8E8183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339,5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 415,5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 432,1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>
        <a:solidFill>
          <a:schemeClr val="accent3"/>
        </a:solidFill>
      </dgm:spPr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 custLinFactNeighborX="2061" custLinFactNeighborY="46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5749010E-773A-4D38-ADA5-54A6978A915F}" type="presOf" srcId="{A9A1123D-4872-4E6E-A9BD-A5B92F3A5CA9}" destId="{B4429D22-0500-42FA-9000-D9E17D3537C1}" srcOrd="0" destOrd="0" presId="urn:microsoft.com/office/officeart/2005/8/layout/pyramid2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DF16E749-63DB-43AF-8EEF-23AB1476DC91}" type="presOf" srcId="{14B45953-FDA0-4AF6-B1D6-78700A15E015}" destId="{C7CBC296-D76B-47EA-AFBA-F5BD5F4124DB}" srcOrd="0" destOrd="0" presId="urn:microsoft.com/office/officeart/2005/8/layout/pyramid2"/>
    <dgm:cxn modelId="{F218A822-B9B3-4915-8632-BD2E9F2ABB55}" type="presOf" srcId="{390E4B67-35DA-4271-A37D-400B32D75263}" destId="{4B1831F8-D077-40E2-AA43-4E3D4067F89F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10563AE5-2E22-4273-B8CE-25EA49838303}" type="presOf" srcId="{B48AD8FB-E4AB-48F4-A752-D82CCB6634F8}" destId="{831CC9CD-433E-4936-B4D5-991E64FFFEEC}" srcOrd="0" destOrd="0" presId="urn:microsoft.com/office/officeart/2005/8/layout/pyramid2"/>
    <dgm:cxn modelId="{F3617C0F-479B-48B2-91C3-6DB6C462317F}" type="presParOf" srcId="{C7CBC296-D76B-47EA-AFBA-F5BD5F4124DB}" destId="{84872534-8612-4087-A06F-DB9304776EAA}" srcOrd="0" destOrd="0" presId="urn:microsoft.com/office/officeart/2005/8/layout/pyramid2"/>
    <dgm:cxn modelId="{073510AC-4A19-4E1C-B320-0EFDD4FDF9A3}" type="presParOf" srcId="{C7CBC296-D76B-47EA-AFBA-F5BD5F4124DB}" destId="{E063AA2C-4510-439F-A4B1-DFD86845EA46}" srcOrd="1" destOrd="0" presId="urn:microsoft.com/office/officeart/2005/8/layout/pyramid2"/>
    <dgm:cxn modelId="{F57690B9-E99D-4CC5-B0BB-47D590A1D91A}" type="presParOf" srcId="{E063AA2C-4510-439F-A4B1-DFD86845EA46}" destId="{4B1831F8-D077-40E2-AA43-4E3D4067F89F}" srcOrd="0" destOrd="0" presId="urn:microsoft.com/office/officeart/2005/8/layout/pyramid2"/>
    <dgm:cxn modelId="{6B4AD8E6-1F6B-4577-8CEB-B3C49159EA2A}" type="presParOf" srcId="{E063AA2C-4510-439F-A4B1-DFD86845EA46}" destId="{21CE8410-2A23-4F8E-91F6-C96F99CAD248}" srcOrd="1" destOrd="0" presId="urn:microsoft.com/office/officeart/2005/8/layout/pyramid2"/>
    <dgm:cxn modelId="{53CEF364-9B20-434A-A205-58BAC1043B2D}" type="presParOf" srcId="{E063AA2C-4510-439F-A4B1-DFD86845EA46}" destId="{B4429D22-0500-42FA-9000-D9E17D3537C1}" srcOrd="2" destOrd="0" presId="urn:microsoft.com/office/officeart/2005/8/layout/pyramid2"/>
    <dgm:cxn modelId="{9460DE68-C716-4FDB-8B19-9F5A316E0B3E}" type="presParOf" srcId="{E063AA2C-4510-439F-A4B1-DFD86845EA46}" destId="{41CFDB00-BDD8-41AE-A9FC-32F37D4E119B}" srcOrd="3" destOrd="0" presId="urn:microsoft.com/office/officeart/2005/8/layout/pyramid2"/>
    <dgm:cxn modelId="{96215F90-4333-4F10-ADF5-24190A7D5AE2}" type="presParOf" srcId="{E063AA2C-4510-439F-A4B1-DFD86845EA46}" destId="{831CC9CD-433E-4936-B4D5-991E64FFFEEC}" srcOrd="4" destOrd="0" presId="urn:microsoft.com/office/officeart/2005/8/layout/pyramid2"/>
    <dgm:cxn modelId="{7D005B40-1092-4733-A948-4EF57D6B5F61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10.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 10.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- 10.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1273" custLinFactNeighborY="2857"/>
      <dgm:spPr>
        <a:solidFill>
          <a:schemeClr val="accent3"/>
        </a:solidFill>
      </dgm:spPr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B08CF221-6FD6-4FF5-9652-9CAA67F81909}" type="presOf" srcId="{390E4B67-35DA-4271-A37D-400B32D75263}" destId="{4B1831F8-D077-40E2-AA43-4E3D4067F89F}" srcOrd="0" destOrd="0" presId="urn:microsoft.com/office/officeart/2005/8/layout/pyramid2"/>
    <dgm:cxn modelId="{AC4C9633-E27F-401A-8206-1B241F7B5689}" type="presOf" srcId="{14B45953-FDA0-4AF6-B1D6-78700A15E015}" destId="{C7CBC296-D76B-47EA-AFBA-F5BD5F4124DB}" srcOrd="0" destOrd="0" presId="urn:microsoft.com/office/officeart/2005/8/layout/pyramid2"/>
    <dgm:cxn modelId="{07DB9843-B24F-4702-8374-F52FA47B058E}" type="presOf" srcId="{A9A1123D-4872-4E6E-A9BD-A5B92F3A5CA9}" destId="{B4429D22-0500-42FA-9000-D9E17D3537C1}" srcOrd="0" destOrd="0" presId="urn:microsoft.com/office/officeart/2005/8/layout/pyramid2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144B9EA8-1D09-4E7A-A982-993CB0CEB9BF}" type="presOf" srcId="{B48AD8FB-E4AB-48F4-A752-D82CCB6634F8}" destId="{831CC9CD-433E-4936-B4D5-991E64FFFEEC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8E70C900-CD15-4384-A558-159259568291}" type="presParOf" srcId="{C7CBC296-D76B-47EA-AFBA-F5BD5F4124DB}" destId="{84872534-8612-4087-A06F-DB9304776EAA}" srcOrd="0" destOrd="0" presId="urn:microsoft.com/office/officeart/2005/8/layout/pyramid2"/>
    <dgm:cxn modelId="{3DFC54F3-99CA-453C-AB47-7632334FB673}" type="presParOf" srcId="{C7CBC296-D76B-47EA-AFBA-F5BD5F4124DB}" destId="{E063AA2C-4510-439F-A4B1-DFD86845EA46}" srcOrd="1" destOrd="0" presId="urn:microsoft.com/office/officeart/2005/8/layout/pyramid2"/>
    <dgm:cxn modelId="{703252F3-C714-4E95-AEDE-1AA806C3A445}" type="presParOf" srcId="{E063AA2C-4510-439F-A4B1-DFD86845EA46}" destId="{4B1831F8-D077-40E2-AA43-4E3D4067F89F}" srcOrd="0" destOrd="0" presId="urn:microsoft.com/office/officeart/2005/8/layout/pyramid2"/>
    <dgm:cxn modelId="{460D5B29-D3AE-4CD9-8D88-490381EE1104}" type="presParOf" srcId="{E063AA2C-4510-439F-A4B1-DFD86845EA46}" destId="{21CE8410-2A23-4F8E-91F6-C96F99CAD248}" srcOrd="1" destOrd="0" presId="urn:microsoft.com/office/officeart/2005/8/layout/pyramid2"/>
    <dgm:cxn modelId="{C2552A84-EF9C-41D8-A9BF-CFFDCF386530}" type="presParOf" srcId="{E063AA2C-4510-439F-A4B1-DFD86845EA46}" destId="{B4429D22-0500-42FA-9000-D9E17D3537C1}" srcOrd="2" destOrd="0" presId="urn:microsoft.com/office/officeart/2005/8/layout/pyramid2"/>
    <dgm:cxn modelId="{F8E723C4-0BF6-4915-A473-0D451F7A8D71}" type="presParOf" srcId="{E063AA2C-4510-439F-A4B1-DFD86845EA46}" destId="{41CFDB00-BDD8-41AE-A9FC-32F37D4E119B}" srcOrd="3" destOrd="0" presId="urn:microsoft.com/office/officeart/2005/8/layout/pyramid2"/>
    <dgm:cxn modelId="{043BC839-7F1A-4675-90D2-5ECAD4A2C34B}" type="presParOf" srcId="{E063AA2C-4510-439F-A4B1-DFD86845EA46}" destId="{831CC9CD-433E-4936-B4D5-991E64FFFEEC}" srcOrd="4" destOrd="0" presId="urn:microsoft.com/office/officeart/2005/8/layout/pyramid2"/>
    <dgm:cxn modelId="{E5910147-4219-4319-A176-A178B3305203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A1123D-4872-4E6E-A9BD-A5B92F3A5CA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5,0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 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99DFAA70-092B-4D82-A930-EFAF40A6986A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2028 год – 0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AEC81251-B998-44BF-954F-0F8B3C43C9F3}" type="parTrans" cxnId="{CF62C6AA-FDBD-4415-90D1-F6F94E14BD73}">
      <dgm:prSet/>
      <dgm:spPr/>
      <dgm:t>
        <a:bodyPr/>
        <a:lstStyle/>
        <a:p>
          <a:endParaRPr lang="ru-RU"/>
        </a:p>
      </dgm:t>
    </dgm:pt>
    <dgm:pt modelId="{85717F86-5D52-420A-947B-2749600EA31A}" type="sibTrans" cxnId="{CF62C6AA-FDBD-4415-90D1-F6F94E14BD73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4872534-8612-4087-A06F-DB9304776EAA}" type="pres">
      <dgm:prSet presAssocID="{14B45953-FDA0-4AF6-B1D6-78700A15E015}" presName="pyramid" presStyleLbl="node1" presStyleIdx="0" presStyleCnt="1" custLinFactNeighborX="-8987" custLinFactNeighborY="-5714"/>
      <dgm:spPr>
        <a:solidFill>
          <a:schemeClr val="accent5">
            <a:lumMod val="60000"/>
            <a:lumOff val="40000"/>
          </a:schemeClr>
        </a:solidFill>
      </dgm:spPr>
    </dgm:pt>
    <dgm:pt modelId="{E063AA2C-4510-439F-A4B1-DFD86845EA46}" type="pres">
      <dgm:prSet presAssocID="{14B45953-FDA0-4AF6-B1D6-78700A15E015}" presName="theList" presStyleCnt="0"/>
      <dgm:spPr/>
    </dgm:pt>
    <dgm:pt modelId="{B4429D22-0500-42FA-9000-D9E17D3537C1}" type="pres">
      <dgm:prSet presAssocID="{A9A1123D-4872-4E6E-A9BD-A5B92F3A5CA9}" presName="aNode" presStyleLbl="fgAcc1" presStyleIdx="0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1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  <dgm:pt modelId="{BB2581B7-6C04-49FE-8EEC-C6951B2057CF}" type="pres">
      <dgm:prSet presAssocID="{99DFAA70-092B-4D82-A930-EFAF40A6986A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68BAC-6EB7-4905-A6B8-8B132E65B083}" type="pres">
      <dgm:prSet presAssocID="{99DFAA70-092B-4D82-A930-EFAF40A6986A}" presName="aSpace" presStyleCnt="0"/>
      <dgm:spPr/>
    </dgm:pt>
  </dgm:ptLst>
  <dgm:cxnLst>
    <dgm:cxn modelId="{2A05BC33-6371-4301-901C-9C808A190A6E}" srcId="{14B45953-FDA0-4AF6-B1D6-78700A15E015}" destId="{A9A1123D-4872-4E6E-A9BD-A5B92F3A5CA9}" srcOrd="0" destOrd="0" parTransId="{E3F63937-B3D5-428D-9561-74B014EFF127}" sibTransId="{D6BB6CB4-9797-401F-9609-5BB252E53004}"/>
    <dgm:cxn modelId="{8D807DEC-1414-43FC-9315-86FAADADFA10}" type="presOf" srcId="{A9A1123D-4872-4E6E-A9BD-A5B92F3A5CA9}" destId="{B4429D22-0500-42FA-9000-D9E17D3537C1}" srcOrd="0" destOrd="0" presId="urn:microsoft.com/office/officeart/2005/8/layout/pyramid2"/>
    <dgm:cxn modelId="{8B35B809-FAE2-497D-8EBA-813FD96F9996}" type="presOf" srcId="{B48AD8FB-E4AB-48F4-A752-D82CCB6634F8}" destId="{831CC9CD-433E-4936-B4D5-991E64FFFEEC}" srcOrd="0" destOrd="0" presId="urn:microsoft.com/office/officeart/2005/8/layout/pyramid2"/>
    <dgm:cxn modelId="{CF62C6AA-FDBD-4415-90D1-F6F94E14BD73}" srcId="{14B45953-FDA0-4AF6-B1D6-78700A15E015}" destId="{99DFAA70-092B-4D82-A930-EFAF40A6986A}" srcOrd="2" destOrd="0" parTransId="{AEC81251-B998-44BF-954F-0F8B3C43C9F3}" sibTransId="{85717F86-5D52-420A-947B-2749600EA31A}"/>
    <dgm:cxn modelId="{DB461CAD-F7A2-4AE6-BA7D-C9DB71FFC5B7}" type="presOf" srcId="{99DFAA70-092B-4D82-A930-EFAF40A6986A}" destId="{BB2581B7-6C04-49FE-8EEC-C6951B2057CF}" srcOrd="0" destOrd="0" presId="urn:microsoft.com/office/officeart/2005/8/layout/pyramid2"/>
    <dgm:cxn modelId="{65724C0D-D66B-4E2E-86BA-F80154EDC37A}" srcId="{14B45953-FDA0-4AF6-B1D6-78700A15E015}" destId="{B48AD8FB-E4AB-48F4-A752-D82CCB6634F8}" srcOrd="1" destOrd="0" parTransId="{7E95261E-A60A-4E87-809D-8C772D4B170A}" sibTransId="{85587DA2-7271-48BB-83C9-661A45E9D35F}"/>
    <dgm:cxn modelId="{B77B7BC8-D731-4E58-A208-F79E1D694D59}" type="presOf" srcId="{14B45953-FDA0-4AF6-B1D6-78700A15E015}" destId="{C7CBC296-D76B-47EA-AFBA-F5BD5F4124DB}" srcOrd="0" destOrd="0" presId="urn:microsoft.com/office/officeart/2005/8/layout/pyramid2"/>
    <dgm:cxn modelId="{C5B2E570-6CF4-4FD3-835C-8CB826D1A88D}" type="presParOf" srcId="{C7CBC296-D76B-47EA-AFBA-F5BD5F4124DB}" destId="{84872534-8612-4087-A06F-DB9304776EAA}" srcOrd="0" destOrd="0" presId="urn:microsoft.com/office/officeart/2005/8/layout/pyramid2"/>
    <dgm:cxn modelId="{3DA8478B-0C4C-45F3-967E-4226FA21C61E}" type="presParOf" srcId="{C7CBC296-D76B-47EA-AFBA-F5BD5F4124DB}" destId="{E063AA2C-4510-439F-A4B1-DFD86845EA46}" srcOrd="1" destOrd="0" presId="urn:microsoft.com/office/officeart/2005/8/layout/pyramid2"/>
    <dgm:cxn modelId="{396A5239-87F5-42CD-95DD-60CC68C7C33B}" type="presParOf" srcId="{E063AA2C-4510-439F-A4B1-DFD86845EA46}" destId="{B4429D22-0500-42FA-9000-D9E17D3537C1}" srcOrd="0" destOrd="0" presId="urn:microsoft.com/office/officeart/2005/8/layout/pyramid2"/>
    <dgm:cxn modelId="{7A77A764-FB73-4413-B088-100522F1C6D2}" type="presParOf" srcId="{E063AA2C-4510-439F-A4B1-DFD86845EA46}" destId="{41CFDB00-BDD8-41AE-A9FC-32F37D4E119B}" srcOrd="1" destOrd="0" presId="urn:microsoft.com/office/officeart/2005/8/layout/pyramid2"/>
    <dgm:cxn modelId="{5CBE39B9-642C-4734-8060-B3CBBFCFD034}" type="presParOf" srcId="{E063AA2C-4510-439F-A4B1-DFD86845EA46}" destId="{831CC9CD-433E-4936-B4D5-991E64FFFEEC}" srcOrd="2" destOrd="0" presId="urn:microsoft.com/office/officeart/2005/8/layout/pyramid2"/>
    <dgm:cxn modelId="{8FF60402-D71E-4E06-BEF9-D4AC5E75E19B}" type="presParOf" srcId="{E063AA2C-4510-439F-A4B1-DFD86845EA46}" destId="{28246DCA-8437-4F3C-A0D5-4BACDBB8AB8F}" srcOrd="3" destOrd="0" presId="urn:microsoft.com/office/officeart/2005/8/layout/pyramid2"/>
    <dgm:cxn modelId="{FBECFC28-A544-45D6-9BF1-A698F490B7F1}" type="presParOf" srcId="{E063AA2C-4510-439F-A4B1-DFD86845EA46}" destId="{BB2581B7-6C04-49FE-8EEC-C6951B2057CF}" srcOrd="4" destOrd="0" presId="urn:microsoft.com/office/officeart/2005/8/layout/pyramid2"/>
    <dgm:cxn modelId="{0918B83E-AC47-4577-B084-B92B73500BDD}" type="presParOf" srcId="{E063AA2C-4510-439F-A4B1-DFD86845EA46}" destId="{1D568BAC-6EB7-4905-A6B8-8B132E65B083}" srcOrd="5" destOrd="0" presId="urn:microsoft.com/office/officeart/2005/8/layout/pyramid2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A1123D-4872-4E6E-A9BD-A5B92F3A5CA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–1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F115A1FF-FDA6-4201-AF07-E89548204BA4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FA3D689C-4B3F-400A-BDA4-E75FF0887858}" type="parTrans" cxnId="{8CACAA4E-70EA-434A-A6E0-74C02CF05B1C}">
      <dgm:prSet/>
      <dgm:spPr/>
      <dgm:t>
        <a:bodyPr/>
        <a:lstStyle/>
        <a:p>
          <a:endParaRPr lang="ru-RU"/>
        </a:p>
      </dgm:t>
    </dgm:pt>
    <dgm:pt modelId="{6F6C89B0-EABA-4F9E-BAB2-23BC89D3FD57}" type="sibTrans" cxnId="{8CACAA4E-70EA-434A-A6E0-74C02CF05B1C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4872534-8612-4087-A06F-DB9304776EAA}" type="pres">
      <dgm:prSet presAssocID="{14B45953-FDA0-4AF6-B1D6-78700A15E015}" presName="pyramid" presStyleLbl="node1" presStyleIdx="0" presStyleCnt="1" custLinFactNeighborX="-13012" custLinFactNeighborY="-14286"/>
      <dgm:spPr>
        <a:solidFill>
          <a:schemeClr val="accent5">
            <a:lumMod val="60000"/>
            <a:lumOff val="40000"/>
          </a:schemeClr>
        </a:solidFill>
      </dgm:spPr>
    </dgm:pt>
    <dgm:pt modelId="{E063AA2C-4510-439F-A4B1-DFD86845EA46}" type="pres">
      <dgm:prSet presAssocID="{14B45953-FDA0-4AF6-B1D6-78700A15E015}" presName="theList" presStyleCnt="0"/>
      <dgm:spPr/>
    </dgm:pt>
    <dgm:pt modelId="{B4429D22-0500-42FA-9000-D9E17D3537C1}" type="pres">
      <dgm:prSet presAssocID="{A9A1123D-4872-4E6E-A9BD-A5B92F3A5CA9}" presName="aNode" presStyleLbl="fgAcc1" presStyleIdx="0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1" presStyleCnt="3" custScaleX="127747" custLinFactNeighborX="5362" custLinFactNeighborY="108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  <dgm:pt modelId="{63286DB1-3E7C-4C5D-AE46-68DC76E9CBAD}" type="pres">
      <dgm:prSet presAssocID="{F115A1FF-FDA6-4201-AF07-E89548204BA4}" presName="aNode" presStyleLbl="fgAcc1" presStyleIdx="2" presStyleCnt="3" custScaleX="127747" custLinFactNeighborX="-931" custLinFactNeighborY="-6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F8EB29-99C4-41C8-9332-B2ACCABD0480}" type="pres">
      <dgm:prSet presAssocID="{F115A1FF-FDA6-4201-AF07-E89548204BA4}" presName="aSpace" presStyleCnt="0"/>
      <dgm:spPr/>
    </dgm:pt>
  </dgm:ptLst>
  <dgm:cxnLst>
    <dgm:cxn modelId="{2A05BC33-6371-4301-901C-9C808A190A6E}" srcId="{14B45953-FDA0-4AF6-B1D6-78700A15E015}" destId="{A9A1123D-4872-4E6E-A9BD-A5B92F3A5CA9}" srcOrd="0" destOrd="0" parTransId="{E3F63937-B3D5-428D-9561-74B014EFF127}" sibTransId="{D6BB6CB4-9797-401F-9609-5BB252E53004}"/>
    <dgm:cxn modelId="{BC1BA36B-F599-4FB6-929D-CA343ECD373C}" type="presOf" srcId="{A9A1123D-4872-4E6E-A9BD-A5B92F3A5CA9}" destId="{B4429D22-0500-42FA-9000-D9E17D3537C1}" srcOrd="0" destOrd="0" presId="urn:microsoft.com/office/officeart/2005/8/layout/pyramid2"/>
    <dgm:cxn modelId="{8CACAA4E-70EA-434A-A6E0-74C02CF05B1C}" srcId="{14B45953-FDA0-4AF6-B1D6-78700A15E015}" destId="{F115A1FF-FDA6-4201-AF07-E89548204BA4}" srcOrd="2" destOrd="0" parTransId="{FA3D689C-4B3F-400A-BDA4-E75FF0887858}" sibTransId="{6F6C89B0-EABA-4F9E-BAB2-23BC89D3FD57}"/>
    <dgm:cxn modelId="{790BC1CD-7793-484F-A814-2F8B0799C203}" type="presOf" srcId="{F115A1FF-FDA6-4201-AF07-E89548204BA4}" destId="{63286DB1-3E7C-4C5D-AE46-68DC76E9CBAD}" srcOrd="0" destOrd="0" presId="urn:microsoft.com/office/officeart/2005/8/layout/pyramid2"/>
    <dgm:cxn modelId="{65724C0D-D66B-4E2E-86BA-F80154EDC37A}" srcId="{14B45953-FDA0-4AF6-B1D6-78700A15E015}" destId="{B48AD8FB-E4AB-48F4-A752-D82CCB6634F8}" srcOrd="1" destOrd="0" parTransId="{7E95261E-A60A-4E87-809D-8C772D4B170A}" sibTransId="{85587DA2-7271-48BB-83C9-661A45E9D35F}"/>
    <dgm:cxn modelId="{F82AA4B2-115B-4108-AAC5-2526F28AAB7B}" type="presOf" srcId="{B48AD8FB-E4AB-48F4-A752-D82CCB6634F8}" destId="{831CC9CD-433E-4936-B4D5-991E64FFFEEC}" srcOrd="0" destOrd="0" presId="urn:microsoft.com/office/officeart/2005/8/layout/pyramid2"/>
    <dgm:cxn modelId="{66853268-9F7A-4AB5-A3B0-B1A4C9036881}" type="presOf" srcId="{14B45953-FDA0-4AF6-B1D6-78700A15E015}" destId="{C7CBC296-D76B-47EA-AFBA-F5BD5F4124DB}" srcOrd="0" destOrd="0" presId="urn:microsoft.com/office/officeart/2005/8/layout/pyramid2"/>
    <dgm:cxn modelId="{1E426FC2-3445-446F-B649-E1529917CF93}" type="presParOf" srcId="{C7CBC296-D76B-47EA-AFBA-F5BD5F4124DB}" destId="{84872534-8612-4087-A06F-DB9304776EAA}" srcOrd="0" destOrd="0" presId="urn:microsoft.com/office/officeart/2005/8/layout/pyramid2"/>
    <dgm:cxn modelId="{EE0F02DB-3AF2-4EA6-B58A-DDC02D1A2C52}" type="presParOf" srcId="{C7CBC296-D76B-47EA-AFBA-F5BD5F4124DB}" destId="{E063AA2C-4510-439F-A4B1-DFD86845EA46}" srcOrd="1" destOrd="0" presId="urn:microsoft.com/office/officeart/2005/8/layout/pyramid2"/>
    <dgm:cxn modelId="{47DEF6E3-45E2-4656-BC0D-0DCF56721685}" type="presParOf" srcId="{E063AA2C-4510-439F-A4B1-DFD86845EA46}" destId="{B4429D22-0500-42FA-9000-D9E17D3537C1}" srcOrd="0" destOrd="0" presId="urn:microsoft.com/office/officeart/2005/8/layout/pyramid2"/>
    <dgm:cxn modelId="{D2B1B916-BCB3-4A91-A635-BF64FA089C9E}" type="presParOf" srcId="{E063AA2C-4510-439F-A4B1-DFD86845EA46}" destId="{41CFDB00-BDD8-41AE-A9FC-32F37D4E119B}" srcOrd="1" destOrd="0" presId="urn:microsoft.com/office/officeart/2005/8/layout/pyramid2"/>
    <dgm:cxn modelId="{2EE8A3AC-7DC6-41A8-AEAE-385D52CABB08}" type="presParOf" srcId="{E063AA2C-4510-439F-A4B1-DFD86845EA46}" destId="{831CC9CD-433E-4936-B4D5-991E64FFFEEC}" srcOrd="2" destOrd="0" presId="urn:microsoft.com/office/officeart/2005/8/layout/pyramid2"/>
    <dgm:cxn modelId="{5AC3F5B6-D360-42DF-AABA-9BD3C63B364D}" type="presParOf" srcId="{E063AA2C-4510-439F-A4B1-DFD86845EA46}" destId="{28246DCA-8437-4F3C-A0D5-4BACDBB8AB8F}" srcOrd="3" destOrd="0" presId="urn:microsoft.com/office/officeart/2005/8/layout/pyramid2"/>
    <dgm:cxn modelId="{6BFFD441-F01D-4B84-ABED-7E0642482360}" type="presParOf" srcId="{E063AA2C-4510-439F-A4B1-DFD86845EA46}" destId="{63286DB1-3E7C-4C5D-AE46-68DC76E9CBAD}" srcOrd="4" destOrd="0" presId="urn:microsoft.com/office/officeart/2005/8/layout/pyramid2"/>
    <dgm:cxn modelId="{9D52D410-EB92-43BB-B83A-0B01F6093AC5}" type="presParOf" srcId="{E063AA2C-4510-439F-A4B1-DFD86845EA46}" destId="{50F8EB29-99C4-41C8-9332-B2ACCABD0480}" srcOrd="5" destOrd="0" presId="urn:microsoft.com/office/officeart/2005/8/layout/pyramid2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A1123D-4872-4E6E-A9BD-A5B92F3A5CA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240,8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 250,4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99DFAA70-092B-4D82-A930-EFAF40A6986A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2028 год – 260,5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AEC81251-B998-44BF-954F-0F8B3C43C9F3}" type="parTrans" cxnId="{CF62C6AA-FDBD-4415-90D1-F6F94E14BD73}">
      <dgm:prSet/>
      <dgm:spPr/>
      <dgm:t>
        <a:bodyPr/>
        <a:lstStyle/>
        <a:p>
          <a:endParaRPr lang="ru-RU"/>
        </a:p>
      </dgm:t>
    </dgm:pt>
    <dgm:pt modelId="{85717F86-5D52-420A-947B-2749600EA31A}" type="sibTrans" cxnId="{CF62C6AA-FDBD-4415-90D1-F6F94E14BD73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4872534-8612-4087-A06F-DB9304776EAA}" type="pres">
      <dgm:prSet presAssocID="{14B45953-FDA0-4AF6-B1D6-78700A15E015}" presName="pyramid" presStyleLbl="node1" presStyleIdx="0" presStyleCnt="1" custLinFactNeighborX="-8987" custLinFactNeighborY="-5714"/>
      <dgm:spPr>
        <a:solidFill>
          <a:schemeClr val="accent5">
            <a:lumMod val="60000"/>
            <a:lumOff val="40000"/>
          </a:schemeClr>
        </a:solidFill>
      </dgm:spPr>
    </dgm:pt>
    <dgm:pt modelId="{E063AA2C-4510-439F-A4B1-DFD86845EA46}" type="pres">
      <dgm:prSet presAssocID="{14B45953-FDA0-4AF6-B1D6-78700A15E015}" presName="theList" presStyleCnt="0"/>
      <dgm:spPr/>
    </dgm:pt>
    <dgm:pt modelId="{B4429D22-0500-42FA-9000-D9E17D3537C1}" type="pres">
      <dgm:prSet presAssocID="{A9A1123D-4872-4E6E-A9BD-A5B92F3A5CA9}" presName="aNode" presStyleLbl="fgAcc1" presStyleIdx="0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1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  <dgm:pt modelId="{BB2581B7-6C04-49FE-8EEC-C6951B2057CF}" type="pres">
      <dgm:prSet presAssocID="{99DFAA70-092B-4D82-A930-EFAF40A6986A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68BAC-6EB7-4905-A6B8-8B132E65B083}" type="pres">
      <dgm:prSet presAssocID="{99DFAA70-092B-4D82-A930-EFAF40A6986A}" presName="aSpace" presStyleCnt="0"/>
      <dgm:spPr/>
    </dgm:pt>
  </dgm:ptLst>
  <dgm:cxnLst>
    <dgm:cxn modelId="{2A05BC33-6371-4301-901C-9C808A190A6E}" srcId="{14B45953-FDA0-4AF6-B1D6-78700A15E015}" destId="{A9A1123D-4872-4E6E-A9BD-A5B92F3A5CA9}" srcOrd="0" destOrd="0" parTransId="{E3F63937-B3D5-428D-9561-74B014EFF127}" sibTransId="{D6BB6CB4-9797-401F-9609-5BB252E53004}"/>
    <dgm:cxn modelId="{05C36389-319B-429C-850B-690F135BF110}" type="presOf" srcId="{B48AD8FB-E4AB-48F4-A752-D82CCB6634F8}" destId="{831CC9CD-433E-4936-B4D5-991E64FFFEEC}" srcOrd="0" destOrd="0" presId="urn:microsoft.com/office/officeart/2005/8/layout/pyramid2"/>
    <dgm:cxn modelId="{E6EEBF1A-AA01-47FA-BA5B-EFE531822E08}" type="presOf" srcId="{A9A1123D-4872-4E6E-A9BD-A5B92F3A5CA9}" destId="{B4429D22-0500-42FA-9000-D9E17D3537C1}" srcOrd="0" destOrd="0" presId="urn:microsoft.com/office/officeart/2005/8/layout/pyramid2"/>
    <dgm:cxn modelId="{8F50C0B8-BA78-4A22-B309-266351C19AFD}" type="presOf" srcId="{99DFAA70-092B-4D82-A930-EFAF40A6986A}" destId="{BB2581B7-6C04-49FE-8EEC-C6951B2057CF}" srcOrd="0" destOrd="0" presId="urn:microsoft.com/office/officeart/2005/8/layout/pyramid2"/>
    <dgm:cxn modelId="{88778A32-7595-4A5C-A241-11FBBEF82A40}" type="presOf" srcId="{14B45953-FDA0-4AF6-B1D6-78700A15E015}" destId="{C7CBC296-D76B-47EA-AFBA-F5BD5F4124DB}" srcOrd="0" destOrd="0" presId="urn:microsoft.com/office/officeart/2005/8/layout/pyramid2"/>
    <dgm:cxn modelId="{CF62C6AA-FDBD-4415-90D1-F6F94E14BD73}" srcId="{14B45953-FDA0-4AF6-B1D6-78700A15E015}" destId="{99DFAA70-092B-4D82-A930-EFAF40A6986A}" srcOrd="2" destOrd="0" parTransId="{AEC81251-B998-44BF-954F-0F8B3C43C9F3}" sibTransId="{85717F86-5D52-420A-947B-2749600EA31A}"/>
    <dgm:cxn modelId="{65724C0D-D66B-4E2E-86BA-F80154EDC37A}" srcId="{14B45953-FDA0-4AF6-B1D6-78700A15E015}" destId="{B48AD8FB-E4AB-48F4-A752-D82CCB6634F8}" srcOrd="1" destOrd="0" parTransId="{7E95261E-A60A-4E87-809D-8C772D4B170A}" sibTransId="{85587DA2-7271-48BB-83C9-661A45E9D35F}"/>
    <dgm:cxn modelId="{99FBB7FA-E6A3-4A25-B31F-CA6466A8BC2F}" type="presParOf" srcId="{C7CBC296-D76B-47EA-AFBA-F5BD5F4124DB}" destId="{84872534-8612-4087-A06F-DB9304776EAA}" srcOrd="0" destOrd="0" presId="urn:microsoft.com/office/officeart/2005/8/layout/pyramid2"/>
    <dgm:cxn modelId="{DDC4BFF1-380C-42C5-9027-5CE9C348E671}" type="presParOf" srcId="{C7CBC296-D76B-47EA-AFBA-F5BD5F4124DB}" destId="{E063AA2C-4510-439F-A4B1-DFD86845EA46}" srcOrd="1" destOrd="0" presId="urn:microsoft.com/office/officeart/2005/8/layout/pyramid2"/>
    <dgm:cxn modelId="{73E54F7A-0916-46D5-B362-9F04A0FFC160}" type="presParOf" srcId="{E063AA2C-4510-439F-A4B1-DFD86845EA46}" destId="{B4429D22-0500-42FA-9000-D9E17D3537C1}" srcOrd="0" destOrd="0" presId="urn:microsoft.com/office/officeart/2005/8/layout/pyramid2"/>
    <dgm:cxn modelId="{175B0638-1CFC-441A-B464-1E4751E1C062}" type="presParOf" srcId="{E063AA2C-4510-439F-A4B1-DFD86845EA46}" destId="{41CFDB00-BDD8-41AE-A9FC-32F37D4E119B}" srcOrd="1" destOrd="0" presId="urn:microsoft.com/office/officeart/2005/8/layout/pyramid2"/>
    <dgm:cxn modelId="{3FDB3BE1-232D-49F8-AA04-6622885EE3BE}" type="presParOf" srcId="{E063AA2C-4510-439F-A4B1-DFD86845EA46}" destId="{831CC9CD-433E-4936-B4D5-991E64FFFEEC}" srcOrd="2" destOrd="0" presId="urn:microsoft.com/office/officeart/2005/8/layout/pyramid2"/>
    <dgm:cxn modelId="{AEA27BA2-39AC-4197-8FC0-D56D946AFD1D}" type="presParOf" srcId="{E063AA2C-4510-439F-A4B1-DFD86845EA46}" destId="{28246DCA-8437-4F3C-A0D5-4BACDBB8AB8F}" srcOrd="3" destOrd="0" presId="urn:microsoft.com/office/officeart/2005/8/layout/pyramid2"/>
    <dgm:cxn modelId="{A635CD6A-5127-46B1-9569-18F88CF6D185}" type="presParOf" srcId="{E063AA2C-4510-439F-A4B1-DFD86845EA46}" destId="{BB2581B7-6C04-49FE-8EEC-C6951B2057CF}" srcOrd="4" destOrd="0" presId="urn:microsoft.com/office/officeart/2005/8/layout/pyramid2"/>
    <dgm:cxn modelId="{18712C2E-7A3B-4567-8DD4-EAAD22AD4FD7}" type="presParOf" srcId="{E063AA2C-4510-439F-A4B1-DFD86845EA46}" destId="{1D568BAC-6EB7-4905-A6B8-8B132E65B083}" srcOrd="5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A1123D-4872-4E6E-A9BD-A5B92F3A5CA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–10.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–10.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F115A1FF-FDA6-4201-AF07-E89548204BA4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–10.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FA3D689C-4B3F-400A-BDA4-E75FF0887858}" type="parTrans" cxnId="{8CACAA4E-70EA-434A-A6E0-74C02CF05B1C}">
      <dgm:prSet/>
      <dgm:spPr/>
      <dgm:t>
        <a:bodyPr/>
        <a:lstStyle/>
        <a:p>
          <a:endParaRPr lang="ru-RU"/>
        </a:p>
      </dgm:t>
    </dgm:pt>
    <dgm:pt modelId="{6F6C89B0-EABA-4F9E-BAB2-23BC89D3FD57}" type="sibTrans" cxnId="{8CACAA4E-70EA-434A-A6E0-74C02CF05B1C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4872534-8612-4087-A06F-DB9304776EAA}" type="pres">
      <dgm:prSet presAssocID="{14B45953-FDA0-4AF6-B1D6-78700A15E015}" presName="pyramid" presStyleLbl="node1" presStyleIdx="0" presStyleCnt="1" custLinFactNeighborX="-13012" custLinFactNeighborY="-14286"/>
      <dgm:spPr>
        <a:solidFill>
          <a:schemeClr val="accent5">
            <a:lumMod val="60000"/>
            <a:lumOff val="40000"/>
          </a:schemeClr>
        </a:solidFill>
      </dgm:spPr>
    </dgm:pt>
    <dgm:pt modelId="{E063AA2C-4510-439F-A4B1-DFD86845EA46}" type="pres">
      <dgm:prSet presAssocID="{14B45953-FDA0-4AF6-B1D6-78700A15E015}" presName="theList" presStyleCnt="0"/>
      <dgm:spPr/>
    </dgm:pt>
    <dgm:pt modelId="{B4429D22-0500-42FA-9000-D9E17D3537C1}" type="pres">
      <dgm:prSet presAssocID="{A9A1123D-4872-4E6E-A9BD-A5B92F3A5CA9}" presName="aNode" presStyleLbl="fgAcc1" presStyleIdx="0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1" presStyleCnt="3" custScaleX="127747" custLinFactNeighborX="5362" custLinFactNeighborY="108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  <dgm:pt modelId="{63286DB1-3E7C-4C5D-AE46-68DC76E9CBAD}" type="pres">
      <dgm:prSet presAssocID="{F115A1FF-FDA6-4201-AF07-E89548204BA4}" presName="aNode" presStyleLbl="fgAcc1" presStyleIdx="2" presStyleCnt="3" custScaleX="127747" custLinFactNeighborX="-931" custLinFactNeighborY="-6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F8EB29-99C4-41C8-9332-B2ACCABD0480}" type="pres">
      <dgm:prSet presAssocID="{F115A1FF-FDA6-4201-AF07-E89548204BA4}" presName="aSpace" presStyleCnt="0"/>
      <dgm:spPr/>
    </dgm:pt>
  </dgm:ptLst>
  <dgm:cxnLst>
    <dgm:cxn modelId="{2A05BC33-6371-4301-901C-9C808A190A6E}" srcId="{14B45953-FDA0-4AF6-B1D6-78700A15E015}" destId="{A9A1123D-4872-4E6E-A9BD-A5B92F3A5CA9}" srcOrd="0" destOrd="0" parTransId="{E3F63937-B3D5-428D-9561-74B014EFF127}" sibTransId="{D6BB6CB4-9797-401F-9609-5BB252E53004}"/>
    <dgm:cxn modelId="{5E893714-0ED7-4844-805F-C7AD2ACEFEAF}" type="presOf" srcId="{B48AD8FB-E4AB-48F4-A752-D82CCB6634F8}" destId="{831CC9CD-433E-4936-B4D5-991E64FFFEEC}" srcOrd="0" destOrd="0" presId="urn:microsoft.com/office/officeart/2005/8/layout/pyramid2"/>
    <dgm:cxn modelId="{A2EAFC38-CB16-403A-B1B7-69221D029E6F}" type="presOf" srcId="{A9A1123D-4872-4E6E-A9BD-A5B92F3A5CA9}" destId="{B4429D22-0500-42FA-9000-D9E17D3537C1}" srcOrd="0" destOrd="0" presId="urn:microsoft.com/office/officeart/2005/8/layout/pyramid2"/>
    <dgm:cxn modelId="{7E45133E-F5AB-49E6-AC44-94A4332095A3}" type="presOf" srcId="{14B45953-FDA0-4AF6-B1D6-78700A15E015}" destId="{C7CBC296-D76B-47EA-AFBA-F5BD5F4124DB}" srcOrd="0" destOrd="0" presId="urn:microsoft.com/office/officeart/2005/8/layout/pyramid2"/>
    <dgm:cxn modelId="{8CACAA4E-70EA-434A-A6E0-74C02CF05B1C}" srcId="{14B45953-FDA0-4AF6-B1D6-78700A15E015}" destId="{F115A1FF-FDA6-4201-AF07-E89548204BA4}" srcOrd="2" destOrd="0" parTransId="{FA3D689C-4B3F-400A-BDA4-E75FF0887858}" sibTransId="{6F6C89B0-EABA-4F9E-BAB2-23BC89D3FD57}"/>
    <dgm:cxn modelId="{201EFFB8-BB54-4196-B19B-41B6FFADB679}" type="presOf" srcId="{F115A1FF-FDA6-4201-AF07-E89548204BA4}" destId="{63286DB1-3E7C-4C5D-AE46-68DC76E9CBAD}" srcOrd="0" destOrd="0" presId="urn:microsoft.com/office/officeart/2005/8/layout/pyramid2"/>
    <dgm:cxn modelId="{65724C0D-D66B-4E2E-86BA-F80154EDC37A}" srcId="{14B45953-FDA0-4AF6-B1D6-78700A15E015}" destId="{B48AD8FB-E4AB-48F4-A752-D82CCB6634F8}" srcOrd="1" destOrd="0" parTransId="{7E95261E-A60A-4E87-809D-8C772D4B170A}" sibTransId="{85587DA2-7271-48BB-83C9-661A45E9D35F}"/>
    <dgm:cxn modelId="{90C78670-B24D-4F4D-A585-8CEC873BAC8C}" type="presParOf" srcId="{C7CBC296-D76B-47EA-AFBA-F5BD5F4124DB}" destId="{84872534-8612-4087-A06F-DB9304776EAA}" srcOrd="0" destOrd="0" presId="urn:microsoft.com/office/officeart/2005/8/layout/pyramid2"/>
    <dgm:cxn modelId="{6F9A3D85-2AFC-4BB3-BCA2-9939EF38E4F4}" type="presParOf" srcId="{C7CBC296-D76B-47EA-AFBA-F5BD5F4124DB}" destId="{E063AA2C-4510-439F-A4B1-DFD86845EA46}" srcOrd="1" destOrd="0" presId="urn:microsoft.com/office/officeart/2005/8/layout/pyramid2"/>
    <dgm:cxn modelId="{B57CE688-50AF-42D1-89DF-9DC63C718694}" type="presParOf" srcId="{E063AA2C-4510-439F-A4B1-DFD86845EA46}" destId="{B4429D22-0500-42FA-9000-D9E17D3537C1}" srcOrd="0" destOrd="0" presId="urn:microsoft.com/office/officeart/2005/8/layout/pyramid2"/>
    <dgm:cxn modelId="{407F29B4-9C10-436C-A09E-0FDC34274F42}" type="presParOf" srcId="{E063AA2C-4510-439F-A4B1-DFD86845EA46}" destId="{41CFDB00-BDD8-41AE-A9FC-32F37D4E119B}" srcOrd="1" destOrd="0" presId="urn:microsoft.com/office/officeart/2005/8/layout/pyramid2"/>
    <dgm:cxn modelId="{2FCF2C90-6732-452B-8586-71FE21C20E9A}" type="presParOf" srcId="{E063AA2C-4510-439F-A4B1-DFD86845EA46}" destId="{831CC9CD-433E-4936-B4D5-991E64FFFEEC}" srcOrd="2" destOrd="0" presId="urn:microsoft.com/office/officeart/2005/8/layout/pyramid2"/>
    <dgm:cxn modelId="{C015DEAA-8B11-46FE-A8D9-B63A2BE14979}" type="presParOf" srcId="{E063AA2C-4510-439F-A4B1-DFD86845EA46}" destId="{28246DCA-8437-4F3C-A0D5-4BACDBB8AB8F}" srcOrd="3" destOrd="0" presId="urn:microsoft.com/office/officeart/2005/8/layout/pyramid2"/>
    <dgm:cxn modelId="{56BD15CB-BB16-44FF-B010-7D98B66C85CA}" type="presParOf" srcId="{E063AA2C-4510-439F-A4B1-DFD86845EA46}" destId="{63286DB1-3E7C-4C5D-AE46-68DC76E9CBAD}" srcOrd="4" destOrd="0" presId="urn:microsoft.com/office/officeart/2005/8/layout/pyramid2"/>
    <dgm:cxn modelId="{809405D2-8721-459D-BF97-E8FD57AB73DF}" type="presParOf" srcId="{E063AA2C-4510-439F-A4B1-DFD86845EA46}" destId="{50F8EB29-99C4-41C8-9332-B2ACCABD0480}" srcOrd="5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BF668-B20E-4F9A-875E-144A291C09A8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1E10E8-1F76-4338-960A-79DB6CF657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13504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E10E8-1F76-4338-960A-79DB6CF65721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9935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E10E8-1F76-4338-960A-79DB6CF65721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9935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microsoft.com/office/2007/relationships/diagramDrawing" Target="../diagrams/drawing1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Data" Target="../diagrams/data3.xml"/><Relationship Id="rId7" Type="http://schemas.openxmlformats.org/officeDocument/2006/relationships/diagramData" Target="../diagrams/data4.xml"/><Relationship Id="rId12" Type="http://schemas.microsoft.com/office/2007/relationships/diagramDrawing" Target="../diagrams/drawing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11" Type="http://schemas.microsoft.com/office/2007/relationships/diagramDrawing" Target="../diagrams/drawing3.xml"/><Relationship Id="rId5" Type="http://schemas.openxmlformats.org/officeDocument/2006/relationships/diagramQuickStyle" Target="../diagrams/quickStyle3.xml"/><Relationship Id="rId10" Type="http://schemas.openxmlformats.org/officeDocument/2006/relationships/diagramColors" Target="../diagrams/colors4.xml"/><Relationship Id="rId4" Type="http://schemas.openxmlformats.org/officeDocument/2006/relationships/diagramLayout" Target="../diagrams/layout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Data" Target="../diagrams/data5.xml"/><Relationship Id="rId7" Type="http://schemas.openxmlformats.org/officeDocument/2006/relationships/diagramData" Target="../diagrams/data6.xml"/><Relationship Id="rId12" Type="http://schemas.microsoft.com/office/2007/relationships/diagramDrawing" Target="../diagrams/drawing6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11" Type="http://schemas.microsoft.com/office/2007/relationships/diagramDrawing" Target="../diagrams/drawing5.xml"/><Relationship Id="rId5" Type="http://schemas.openxmlformats.org/officeDocument/2006/relationships/diagramQuickStyle" Target="../diagrams/quickStyle5.xml"/><Relationship Id="rId10" Type="http://schemas.openxmlformats.org/officeDocument/2006/relationships/diagramColors" Target="../diagrams/colors6.xml"/><Relationship Id="rId4" Type="http://schemas.openxmlformats.org/officeDocument/2006/relationships/diagramLayout" Target="../diagrams/layout5.xml"/><Relationship Id="rId9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Data" Target="../diagrams/data7.xml"/><Relationship Id="rId7" Type="http://schemas.openxmlformats.org/officeDocument/2006/relationships/diagramData" Target="../diagrams/data8.xml"/><Relationship Id="rId12" Type="http://schemas.microsoft.com/office/2007/relationships/diagramDrawing" Target="../diagrams/drawing8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11" Type="http://schemas.microsoft.com/office/2007/relationships/diagramDrawing" Target="../diagrams/drawing7.xml"/><Relationship Id="rId5" Type="http://schemas.openxmlformats.org/officeDocument/2006/relationships/diagramQuickStyle" Target="../diagrams/quickStyle7.xml"/><Relationship Id="rId10" Type="http://schemas.openxmlformats.org/officeDocument/2006/relationships/diagramColors" Target="../diagrams/colors8.xml"/><Relationship Id="rId4" Type="http://schemas.openxmlformats.org/officeDocument/2006/relationships/diagramLayout" Target="../diagrams/layout7.xml"/><Relationship Id="rId9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Data" Target="../diagrams/data9.xml"/><Relationship Id="rId7" Type="http://schemas.openxmlformats.org/officeDocument/2006/relationships/diagramData" Target="../diagrams/data10.xml"/><Relationship Id="rId12" Type="http://schemas.microsoft.com/office/2007/relationships/diagramDrawing" Target="../diagrams/drawing1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11" Type="http://schemas.microsoft.com/office/2007/relationships/diagramDrawing" Target="../diagrams/drawing13.xml"/><Relationship Id="rId5" Type="http://schemas.openxmlformats.org/officeDocument/2006/relationships/diagramQuickStyle" Target="../diagrams/quickStyle9.xml"/><Relationship Id="rId10" Type="http://schemas.openxmlformats.org/officeDocument/2006/relationships/diagramColors" Target="../diagrams/colors10.xml"/><Relationship Id="rId4" Type="http://schemas.openxmlformats.org/officeDocument/2006/relationships/diagramLayout" Target="../diagrams/layout9.xml"/><Relationship Id="rId9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3" Type="http://schemas.openxmlformats.org/officeDocument/2006/relationships/image" Target="../media/image11.jpeg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1.xml"/><Relationship Id="rId11" Type="http://schemas.openxmlformats.org/officeDocument/2006/relationships/diagramColors" Target="../diagrams/colors12.xml"/><Relationship Id="rId5" Type="http://schemas.openxmlformats.org/officeDocument/2006/relationships/diagramLayout" Target="../diagrams/layout11.xml"/><Relationship Id="rId10" Type="http://schemas.openxmlformats.org/officeDocument/2006/relationships/diagramQuickStyle" Target="../diagrams/quickStyle12.xml"/><Relationship Id="rId4" Type="http://schemas.openxmlformats.org/officeDocument/2006/relationships/diagramData" Target="../diagrams/data11.xml"/><Relationship Id="rId9" Type="http://schemas.openxmlformats.org/officeDocument/2006/relationships/diagramLayout" Target="../diagrams/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13" Type="http://schemas.microsoft.com/office/2007/relationships/diagramDrawing" Target="../diagrams/drawing16.xml"/><Relationship Id="rId3" Type="http://schemas.openxmlformats.org/officeDocument/2006/relationships/image" Target="../media/image11.jpeg"/><Relationship Id="rId7" Type="http://schemas.openxmlformats.org/officeDocument/2006/relationships/diagramColors" Target="../diagrams/colors13.xml"/><Relationship Id="rId12" Type="http://schemas.microsoft.com/office/2007/relationships/diagramDrawing" Target="../diagrams/drawing1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3.xml"/><Relationship Id="rId11" Type="http://schemas.openxmlformats.org/officeDocument/2006/relationships/diagramColors" Target="../diagrams/colors14.xml"/><Relationship Id="rId5" Type="http://schemas.openxmlformats.org/officeDocument/2006/relationships/diagramLayout" Target="../diagrams/layout13.xml"/><Relationship Id="rId10" Type="http://schemas.openxmlformats.org/officeDocument/2006/relationships/diagramQuickStyle" Target="../diagrams/quickStyle14.xml"/><Relationship Id="rId4" Type="http://schemas.openxmlformats.org/officeDocument/2006/relationships/diagramData" Target="../diagrams/data13.xml"/><Relationship Id="rId9" Type="http://schemas.openxmlformats.org/officeDocument/2006/relationships/diagramLayout" Target="../diagrams/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30000" cy="775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267744" y="116632"/>
            <a:ext cx="9073008" cy="181588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Гражданский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бюджет </a:t>
            </a:r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u="sng" dirty="0" smtClean="0">
                <a:latin typeface="Times New Roman" pitchFamily="18" charset="0"/>
                <a:cs typeface="Times New Roman" pitchFamily="18" charset="0"/>
              </a:rPr>
              <a:t>Аппарат акима </a:t>
            </a:r>
            <a:r>
              <a:rPr lang="ru-RU" sz="2800" b="1" u="sng" dirty="0" err="1" smtClean="0">
                <a:latin typeface="Times New Roman" pitchFamily="18" charset="0"/>
                <a:cs typeface="Times New Roman" pitchFamily="18" charset="0"/>
              </a:rPr>
              <a:t>Шамалганского</a:t>
            </a:r>
            <a:r>
              <a:rPr lang="kk-KZ" sz="2800" b="1" u="sng" dirty="0" smtClean="0">
                <a:latin typeface="Times New Roman" pitchFamily="18" charset="0"/>
                <a:cs typeface="Times New Roman" pitchFamily="18" charset="0"/>
              </a:rPr>
              <a:t> сельского округа Карасайского района</a:t>
            </a:r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на 2026 год Уточнение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65912"/>
            <a:ext cx="1407756" cy="1584176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14" name="Скругленная прямоугольная выноска 13"/>
          <p:cNvSpPr/>
          <p:nvPr/>
        </p:nvSpPr>
        <p:spPr>
          <a:xfrm>
            <a:off x="107505" y="3689649"/>
            <a:ext cx="4680519" cy="1971599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Бюджет округа утвержден решением Карасайского районного маслихата от 31 декабря 2025 года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№ 49-3 «О бюджете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Карасайского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района на 2025-2027 годы» </a:t>
            </a: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Бюджетные программы утверждены распоряжением акима Шамалганского сельского округа Карасайского района от 31 декабря 2025 года №12, </a:t>
            </a:r>
            <a:r>
              <a:rPr lang="kk-KZ" sz="1400" b="1" smtClean="0">
                <a:latin typeface="Times New Roman" pitchFamily="18" charset="0"/>
                <a:cs typeface="Times New Roman" pitchFamily="18" charset="0"/>
              </a:rPr>
              <a:t>(уточ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№02-20 от 27.02.2026г)</a:t>
            </a: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1" descr="C:\Users\xxx\Desktop\Биржан\фото\калкан-7\Coat_of_Arms_of_Karasay_District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304256" cy="21227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01603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719979"/>
              </p:ext>
            </p:extLst>
          </p:nvPr>
        </p:nvGraphicFramePr>
        <p:xfrm>
          <a:off x="0" y="0"/>
          <a:ext cx="9144000" cy="734596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153483"/>
                <a:gridCol w="6990517"/>
              </a:tblGrid>
              <a:tr h="2196987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="1" u="sng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</a:t>
                      </a:r>
                      <a:r>
                        <a:rPr lang="kk-KZ" sz="20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ПРОГРАММА</a:t>
                      </a:r>
                      <a:endParaRPr lang="ru-RU" sz="2000" b="1" u="sng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001</a:t>
                      </a:r>
                      <a:r>
                        <a:rPr lang="ru-RU" sz="24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Услуги по </a:t>
                      </a:r>
                      <a:r>
                        <a:rPr lang="kk-KZ" sz="24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обеспечению деятельности акима города районного значения, села, поселка, сельского округа</a:t>
                      </a:r>
                      <a:endParaRPr lang="ru-RU" sz="2400" b="1" u="sng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314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Эффективная   деятельность   аппарата  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  сельского округа,  повышение  показателей  оценки  качества  работы  специалистов  аппарата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сельского округа.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b="1" u="non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529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</a:t>
                      </a: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(обоснование) 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Содержание аппарата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штатной численностью 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единицы, 5 единиц работников по договору. Содержание 1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-ой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единиц автотранспорта. Обеспечение обслуживания вычислительной техники. Совершенствование системы управления путем повышения качества, эффективности предоставляемых государственных услуг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рассмотрение обращений граждан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обеспечение системного и технического обслуживания вычислительной техники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поддержка информационной связи. Обновление и углубление профессиональных знаний и навыков государственных служащих в соответствии с предъявленными квалификационными требованиями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u="non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7" name="Нашивка 6"/>
          <p:cNvSpPr/>
          <p:nvPr/>
        </p:nvSpPr>
        <p:spPr>
          <a:xfrm>
            <a:off x="323528" y="1196752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3329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7424"/>
            <a:ext cx="9144000" cy="7245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19505" y="548680"/>
            <a:ext cx="367240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3642099552"/>
              </p:ext>
            </p:extLst>
          </p:nvPr>
        </p:nvGraphicFramePr>
        <p:xfrm>
          <a:off x="317071" y="1484784"/>
          <a:ext cx="396044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145226" y="306311"/>
            <a:ext cx="367240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результата: </a:t>
            </a:r>
            <a:r>
              <a:rPr lang="ru-RU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Штатная </a:t>
            </a:r>
            <a:r>
              <a:rPr lang="ru-RU" b="1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численность работников </a:t>
            </a:r>
            <a:r>
              <a:rPr lang="ru-RU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отдела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="" xmlns:p14="http://schemas.microsoft.com/office/powerpoint/2010/main" val="3816186379"/>
              </p:ext>
            </p:extLst>
          </p:nvPr>
        </p:nvGraphicFramePr>
        <p:xfrm>
          <a:off x="4857194" y="148478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7174177"/>
              </p:ext>
            </p:extLst>
          </p:nvPr>
        </p:nvGraphicFramePr>
        <p:xfrm>
          <a:off x="417354" y="4509120"/>
          <a:ext cx="8388448" cy="261518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8583"/>
                <a:gridCol w="4579865"/>
              </a:tblGrid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8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деятельности аппарата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сельского округа со штатной численностью 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единиц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5 единиц работников по договору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Организационное и правовое обеспечение деятельности аппарата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сел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ьского округа. 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Своевременное и качественное выполнение возложенных на аппарат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функций</a:t>
                      </a: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01482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04661511"/>
              </p:ext>
            </p:extLst>
          </p:nvPr>
        </p:nvGraphicFramePr>
        <p:xfrm>
          <a:off x="0" y="116632"/>
          <a:ext cx="9144000" cy="4211617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151623"/>
                <a:gridCol w="4992377"/>
              </a:tblGrid>
              <a:tr h="719049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  <a:endParaRPr lang="ru-RU" sz="16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008 </a:t>
                      </a:r>
                      <a:r>
                        <a:rPr lang="ru-RU" sz="18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kk-KZ" sz="18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Освещение улиц в населенных пунктах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4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6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r>
                        <a:rPr lang="kk-KZ" sz="1600" b="1" u="non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бюджетной программы:</a:t>
                      </a:r>
                      <a:endParaRPr lang="ru-RU" sz="1600" b="1" u="none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Освещение улиц в населенных пунктах</a:t>
                      </a:r>
                      <a:r>
                        <a:rPr lang="kk-KZ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600" b="1" u="none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9725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6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</a:t>
                      </a:r>
                      <a:r>
                        <a:rPr lang="kk-KZ" sz="1600" b="1" u="non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(обоснование) бюджетной программы:</a:t>
                      </a:r>
                      <a:endParaRPr lang="ru-RU" sz="1600" b="1" u="none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Поддерживать надлежащее техническое состояние токоприемников и средств учета электроэнергии, выполнять требования к их техническому состоянию, которые определяются нормативными актами, соблюдать режимы электропотребления.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Нашивка 11"/>
          <p:cNvSpPr/>
          <p:nvPr/>
        </p:nvSpPr>
        <p:spPr>
          <a:xfrm>
            <a:off x="1043608" y="188640"/>
            <a:ext cx="504056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3393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32"/>
            <a:ext cx="9144000" cy="5225142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2515782446"/>
              </p:ext>
            </p:extLst>
          </p:nvPr>
        </p:nvGraphicFramePr>
        <p:xfrm>
          <a:off x="395536" y="1713236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0" y="0"/>
            <a:ext cx="3456384" cy="113107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b="1" spc="-2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sz="1400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1400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400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sz="1400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sz="1400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(млн. тенге)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sz="1400" b="1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51712" y="0"/>
            <a:ext cx="2592288" cy="142346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91440" algn="ctr">
              <a:spcBef>
                <a:spcPts val="334"/>
              </a:spcBef>
            </a:pPr>
            <a:r>
              <a:rPr lang="ru-RU" sz="1400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 </a:t>
            </a:r>
            <a:r>
              <a:rPr lang="kk-KZ" sz="1400" dirty="0" smtClean="0"/>
              <a:t>Подача и содержание линии уличного освещения улиц сельского округа</a:t>
            </a:r>
            <a:endParaRPr lang="ru-RU" sz="1400" dirty="0" smtClean="0"/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sz="1400" b="1" spc="-2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="" xmlns:p14="http://schemas.microsoft.com/office/powerpoint/2010/main" val="3483534741"/>
              </p:ext>
            </p:extLst>
          </p:nvPr>
        </p:nvGraphicFramePr>
        <p:xfrm>
          <a:off x="4820852" y="1740146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8224428"/>
              </p:ext>
            </p:extLst>
          </p:nvPr>
        </p:nvGraphicFramePr>
        <p:xfrm>
          <a:off x="251520" y="5733256"/>
          <a:ext cx="8693361" cy="112474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201462"/>
                <a:gridCol w="4491899"/>
              </a:tblGrid>
              <a:tr h="11247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4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Освещение улиц в населенных пунктах в темное время суток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79550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62589526"/>
              </p:ext>
            </p:extLst>
          </p:nvPr>
        </p:nvGraphicFramePr>
        <p:xfrm>
          <a:off x="0" y="3573017"/>
          <a:ext cx="9144000" cy="2736303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51920"/>
                <a:gridCol w="5292080"/>
              </a:tblGrid>
              <a:tr h="895324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</a:p>
                    <a:p>
                      <a:pPr algn="ctr"/>
                      <a:r>
                        <a:rPr lang="ru-RU" sz="20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009 «</a:t>
                      </a:r>
                      <a:r>
                        <a:rPr lang="kk-KZ" sz="18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санитарии населенных пунктов</a:t>
                      </a:r>
                      <a:r>
                        <a:rPr lang="ru-RU" sz="20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22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санитарии в населенных пунктах</a:t>
                      </a:r>
                      <a:r>
                        <a:rPr lang="kk-KZ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20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1028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</a:t>
                      </a: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(обоснование) 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Программа предусмотрена для обеспечения санитарии населенных пунктов.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1" u="none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2" name="Нашивка 11"/>
          <p:cNvSpPr/>
          <p:nvPr/>
        </p:nvSpPr>
        <p:spPr>
          <a:xfrm>
            <a:off x="1115616" y="1916832"/>
            <a:ext cx="360040" cy="32403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3608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48"/>
            <a:ext cx="9144000" cy="5143500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3787752081"/>
              </p:ext>
            </p:extLst>
          </p:nvPr>
        </p:nvGraphicFramePr>
        <p:xfrm>
          <a:off x="223324" y="1772816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7504" y="0"/>
            <a:ext cx="3672408" cy="15311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b="1" spc="-2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(млн. тенге)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sz="1400" b="1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548680"/>
            <a:ext cx="3816424" cy="123880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91440" algn="ctr">
              <a:spcBef>
                <a:spcPts val="334"/>
              </a:spcBef>
            </a:pP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 обеспечение санитарии населенных пунктов 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b="1" spc="-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="" xmlns:p14="http://schemas.microsoft.com/office/powerpoint/2010/main" val="810809615"/>
              </p:ext>
            </p:extLst>
          </p:nvPr>
        </p:nvGraphicFramePr>
        <p:xfrm>
          <a:off x="4716016" y="1700808"/>
          <a:ext cx="3960440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80819134"/>
              </p:ext>
            </p:extLst>
          </p:nvPr>
        </p:nvGraphicFramePr>
        <p:xfrm>
          <a:off x="107504" y="5013175"/>
          <a:ext cx="8928992" cy="16073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176464"/>
                <a:gridCol w="4752528"/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8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604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Улучшение санитарного состояния Шамалганского сельского округа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56523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65664149"/>
              </p:ext>
            </p:extLst>
          </p:nvPr>
        </p:nvGraphicFramePr>
        <p:xfrm>
          <a:off x="251520" y="233263"/>
          <a:ext cx="8712000" cy="3273683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51744"/>
                <a:gridCol w="6660256"/>
              </a:tblGrid>
              <a:tr h="886384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  <a:endParaRPr lang="ru-RU" sz="2000" b="1" u="sng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011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Благоустройство и озеленение населенных пунктов.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u="sng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91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Благоустройство и озеленение населенных пунктов Шамалганского сельского округа.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13382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</a:t>
                      </a: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(обоснование) 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Программа предусмотрена для благоустройство и озеленение населенных пунктов.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7" name="Нашивка 6"/>
          <p:cNvSpPr/>
          <p:nvPr/>
        </p:nvSpPr>
        <p:spPr>
          <a:xfrm>
            <a:off x="1428728" y="571480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3329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6542"/>
            <a:ext cx="9144000" cy="608491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19505" y="548680"/>
            <a:ext cx="367240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1624559004"/>
              </p:ext>
            </p:extLst>
          </p:nvPr>
        </p:nvGraphicFramePr>
        <p:xfrm>
          <a:off x="317071" y="148478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220072" y="692696"/>
            <a:ext cx="367240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 количество работ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="" xmlns:p14="http://schemas.microsoft.com/office/powerpoint/2010/main" val="1539455403"/>
              </p:ext>
            </p:extLst>
          </p:nvPr>
        </p:nvGraphicFramePr>
        <p:xfrm>
          <a:off x="4857194" y="148478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64151704"/>
              </p:ext>
            </p:extLst>
          </p:nvPr>
        </p:nvGraphicFramePr>
        <p:xfrm>
          <a:off x="417354" y="4509120"/>
          <a:ext cx="8388448" cy="16073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8583"/>
                <a:gridCol w="4579865"/>
              </a:tblGrid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8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604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Улучшение внешнего облика Шамалганского сельского округа.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01482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151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251520" y="188641"/>
          <a:ext cx="8712000" cy="281025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880320"/>
                <a:gridCol w="5831680"/>
              </a:tblGrid>
              <a:tr h="851576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  <a:endParaRPr lang="ru-RU" sz="2000" b="1" u="sng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043</a:t>
                      </a:r>
                      <a:r>
                        <a:rPr lang="ru-RU" sz="1800" b="1" u="non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8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«Бюджетные изъятия»</a:t>
                      </a:r>
                      <a:endParaRPr lang="ru-RU" sz="18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u="none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0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Своевременное помесячное перечисление сумм бюджетных изъятий в районный бюджет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kk-KZ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4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  <a:tr h="828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</a:t>
                      </a: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(обоснование) 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еречисление утвержденных в бюджете  решением Маслихата Карасайского района и предусмотренных Законом РК «О трансфертах общего характера» сумм бюджетных изъятий в районный бюджет</a:t>
                      </a:r>
                      <a:endParaRPr lang="ru-RU" sz="14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</a:tr>
            </a:tbl>
          </a:graphicData>
        </a:graphic>
      </p:graphicFrame>
      <p:sp>
        <p:nvSpPr>
          <p:cNvPr id="7" name="Нашивка 6"/>
          <p:cNvSpPr/>
          <p:nvPr/>
        </p:nvSpPr>
        <p:spPr>
          <a:xfrm>
            <a:off x="539552" y="548680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7727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19505" y="548680"/>
            <a:ext cx="367240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524653525"/>
              </p:ext>
            </p:extLst>
          </p:nvPr>
        </p:nvGraphicFramePr>
        <p:xfrm>
          <a:off x="317071" y="148478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355976" y="260649"/>
            <a:ext cx="446165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результата: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Количество платежей в районный бюджет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="" xmlns:p14="http://schemas.microsoft.com/office/powerpoint/2010/main" val="2949915796"/>
              </p:ext>
            </p:extLst>
          </p:nvPr>
        </p:nvGraphicFramePr>
        <p:xfrm>
          <a:off x="4857194" y="148478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417354" y="4509120"/>
          <a:ext cx="8388448" cy="146710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82638"/>
                <a:gridCol w="4305810"/>
              </a:tblGrid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6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Подготовленные в установленные сроки платежные документы, а так же перечисления бюджетных средств</a:t>
                      </a:r>
                      <a:endParaRPr lang="ru-RU" sz="1600" b="1" u="none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91692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251520" y="233263"/>
          <a:ext cx="8712000" cy="485643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51744"/>
                <a:gridCol w="6660256"/>
              </a:tblGrid>
              <a:tr h="1755577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="1" u="sng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  <a:endParaRPr lang="ru-RU" sz="2000" b="1" u="sng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048</a:t>
                      </a:r>
                      <a:r>
                        <a:rPr lang="ru-RU" sz="1800" b="1" u="non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8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«Возврат неиспользованных(недоиспользованных целеых трансфертов)</a:t>
                      </a:r>
                      <a:r>
                        <a:rPr lang="ru-RU" sz="18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endParaRPr lang="ru-RU" sz="2000" b="1" u="none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88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Своевременное перечисление сумм в бюджет</a:t>
                      </a:r>
                      <a:endParaRPr lang="ru-RU" sz="18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308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</a:t>
                      </a: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(обоснование) 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Перечисление утвержденных в бюджете  решением Маслихата Карасайского района и предусмотренных Законом РК «О трансфертах общего характера» сумм в бюджет</a:t>
                      </a:r>
                      <a:endParaRPr lang="ru-RU" sz="20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="1" u="sng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Нашивка 6"/>
          <p:cNvSpPr/>
          <p:nvPr/>
        </p:nvSpPr>
        <p:spPr>
          <a:xfrm>
            <a:off x="214282" y="928670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0766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19505" y="548680"/>
            <a:ext cx="367240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414229402"/>
              </p:ext>
            </p:extLst>
          </p:nvPr>
        </p:nvGraphicFramePr>
        <p:xfrm>
          <a:off x="0" y="1340768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355976" y="260649"/>
            <a:ext cx="4461658" cy="6848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результата:</a:t>
            </a:r>
          </a:p>
          <a:p>
            <a:pPr marL="91440" algn="ctr">
              <a:spcBef>
                <a:spcPts val="334"/>
              </a:spcBef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Сумма платежей 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="" xmlns:p14="http://schemas.microsoft.com/office/powerpoint/2010/main" val="2890455005"/>
              </p:ext>
            </p:extLst>
          </p:nvPr>
        </p:nvGraphicFramePr>
        <p:xfrm>
          <a:off x="5000628" y="1571612"/>
          <a:ext cx="3885594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417354" y="5013176"/>
          <a:ext cx="8388448" cy="16073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82638"/>
                <a:gridCol w="4305810"/>
              </a:tblGrid>
              <a:tr h="1438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8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 процентное обеспечение перечислений в бюджет целевых текущих трансфертов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321422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251520" y="233263"/>
          <a:ext cx="8712000" cy="485643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51744"/>
                <a:gridCol w="6660256"/>
              </a:tblGrid>
              <a:tr h="1755577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="1" u="sng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  <a:endParaRPr lang="ru-RU" sz="2000" b="1" u="sng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r>
                        <a:rPr lang="en-US" sz="1800" b="1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</a:t>
                      </a:r>
                      <a:r>
                        <a:rPr lang="ru-RU" sz="1800" b="1" u="non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8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8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«Целевые текущие трансферты из нижестоящего бюджета на компенсацию потерь вышестоящего бюджета в связи с изменением законодательства»</a:t>
                      </a:r>
                      <a:endParaRPr lang="ru-RU" sz="2000" b="1" u="none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88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Своевременное перечисление текущих целевых трансфертов в бюджет</a:t>
                      </a:r>
                      <a:endParaRPr lang="ru-RU" sz="18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308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</a:t>
                      </a: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(обоснование) 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="1" u="sng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Целевые текущие трансферты из нижестоящего бюджета на компенсацию потерь вышестоящего бюджета в связи с изменением законодательства</a:t>
                      </a:r>
                      <a:endParaRPr lang="ru-RU" sz="18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Нашивка 6"/>
          <p:cNvSpPr/>
          <p:nvPr/>
        </p:nvSpPr>
        <p:spPr>
          <a:xfrm>
            <a:off x="214282" y="928670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0766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19505" y="548680"/>
            <a:ext cx="367240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414229402"/>
              </p:ext>
            </p:extLst>
          </p:nvPr>
        </p:nvGraphicFramePr>
        <p:xfrm>
          <a:off x="0" y="1340768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355976" y="260649"/>
            <a:ext cx="4461658" cy="6848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результата:</a:t>
            </a:r>
          </a:p>
          <a:p>
            <a:pPr marL="91440" algn="ctr">
              <a:spcBef>
                <a:spcPts val="334"/>
              </a:spcBef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Сумма платежей 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="" xmlns:p14="http://schemas.microsoft.com/office/powerpoint/2010/main" val="2890455005"/>
              </p:ext>
            </p:extLst>
          </p:nvPr>
        </p:nvGraphicFramePr>
        <p:xfrm>
          <a:off x="5000628" y="1571612"/>
          <a:ext cx="3885594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417354" y="5013176"/>
          <a:ext cx="8388448" cy="16073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82638"/>
                <a:gridCol w="4305810"/>
              </a:tblGrid>
              <a:tr h="1438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8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 процентное обеспечение перечислений в бюджет целевых текущих трансфертов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92D050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321422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516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548680"/>
            <a:ext cx="756084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Месячный расчётный показатель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Республики Казахстан</a:t>
            </a:r>
            <a:r>
              <a:rPr lang="kk-KZ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3734834"/>
              </p:ext>
            </p:extLst>
          </p:nvPr>
        </p:nvGraphicFramePr>
        <p:xfrm>
          <a:off x="0" y="3343081"/>
          <a:ext cx="9143999" cy="3514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529"/>
                <a:gridCol w="5608623"/>
                <a:gridCol w="936104"/>
                <a:gridCol w="936104"/>
                <a:gridCol w="648072"/>
                <a:gridCol w="683567"/>
              </a:tblGrid>
              <a:tr h="740538">
                <a:tc rowSpan="2">
                  <a:txBody>
                    <a:bodyPr/>
                    <a:lstStyle/>
                    <a:p>
                      <a:r>
                        <a:rPr lang="kk-KZ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Минимальные расчетные показатели 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(тенге)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Отчетный год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 текущего года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Плановый период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0855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2025г.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2026г.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2027г.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2027г.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21762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Месячный расчетный показатель (МРП) для исчисления пособий и иных социальных выплат, а также применения штрафных санкций, налогов и других платежей в соответствии с законодательством Республики Казахстан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3932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4325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4355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4573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8119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Минимальный размер заработной платы (МЗП)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3123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Минимальный размер государственной базовой пенсионной выплаты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32360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35596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35847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37640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8270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Минимальный размер пенсии – 46 302 тенге.</a:t>
                      </a:r>
                      <a:endParaRPr lang="ru-RU" sz="1200" b="0" i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62771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69049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73578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77258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2454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Величина прожиточного минимума для исчисления размеров базовых социальных выплат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46228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50851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54156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57405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6117</TotalTime>
  <Words>1056</Words>
  <Application>Microsoft Office PowerPoint</Application>
  <PresentationFormat>Экран (4:3)</PresentationFormat>
  <Paragraphs>181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Месячный расчётный показатель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Республики Казахстан.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Гульзинат Сыдыкова</dc:creator>
  <cp:lastModifiedBy>HP</cp:lastModifiedBy>
  <cp:revision>185</cp:revision>
  <dcterms:created xsi:type="dcterms:W3CDTF">2020-01-30T11:38:36Z</dcterms:created>
  <dcterms:modified xsi:type="dcterms:W3CDTF">2026-10-09T12:15:24Z</dcterms:modified>
</cp:coreProperties>
</file>