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76" r:id="rId1"/>
  </p:sldMasterIdLst>
  <p:notesMasterIdLst>
    <p:notesMasterId r:id="rId11"/>
  </p:notesMasterIdLst>
  <p:handoutMasterIdLst>
    <p:handoutMasterId r:id="rId12"/>
  </p:handoutMasterIdLst>
  <p:sldIdLst>
    <p:sldId id="351" r:id="rId2"/>
    <p:sldId id="352" r:id="rId3"/>
    <p:sldId id="353" r:id="rId4"/>
    <p:sldId id="333" r:id="rId5"/>
    <p:sldId id="362" r:id="rId6"/>
    <p:sldId id="358" r:id="rId7"/>
    <p:sldId id="363" r:id="rId8"/>
    <p:sldId id="361" r:id="rId9"/>
    <p:sldId id="360" r:id="rId10"/>
  </p:sldIdLst>
  <p:sldSz cx="9144000" cy="6858000" type="screen4x3"/>
  <p:notesSz cx="6669088" cy="9928225"/>
  <p:defaultTextStyle>
    <a:defPPr>
      <a:defRPr lang="ru-RU"/>
    </a:defPPr>
    <a:lvl1pPr algn="l" rtl="0" fontAlgn="base">
      <a:spcBef>
        <a:spcPct val="0"/>
      </a:spcBef>
      <a:spcAft>
        <a:spcPct val="0"/>
      </a:spcAft>
      <a:defRPr b="1" kern="1200">
        <a:solidFill>
          <a:schemeClr val="tx1"/>
        </a:solidFill>
        <a:latin typeface="Arial" charset="0"/>
        <a:ea typeface="+mn-ea"/>
        <a:cs typeface="+mn-cs"/>
      </a:defRPr>
    </a:lvl1pPr>
    <a:lvl2pPr marL="457200" algn="l" rtl="0" fontAlgn="base">
      <a:spcBef>
        <a:spcPct val="0"/>
      </a:spcBef>
      <a:spcAft>
        <a:spcPct val="0"/>
      </a:spcAft>
      <a:defRPr b="1" kern="1200">
        <a:solidFill>
          <a:schemeClr val="tx1"/>
        </a:solidFill>
        <a:latin typeface="Arial" charset="0"/>
        <a:ea typeface="+mn-ea"/>
        <a:cs typeface="+mn-cs"/>
      </a:defRPr>
    </a:lvl2pPr>
    <a:lvl3pPr marL="914400" algn="l" rtl="0" fontAlgn="base">
      <a:spcBef>
        <a:spcPct val="0"/>
      </a:spcBef>
      <a:spcAft>
        <a:spcPct val="0"/>
      </a:spcAft>
      <a:defRPr b="1" kern="1200">
        <a:solidFill>
          <a:schemeClr val="tx1"/>
        </a:solidFill>
        <a:latin typeface="Arial" charset="0"/>
        <a:ea typeface="+mn-ea"/>
        <a:cs typeface="+mn-cs"/>
      </a:defRPr>
    </a:lvl3pPr>
    <a:lvl4pPr marL="1371600" algn="l" rtl="0" fontAlgn="base">
      <a:spcBef>
        <a:spcPct val="0"/>
      </a:spcBef>
      <a:spcAft>
        <a:spcPct val="0"/>
      </a:spcAft>
      <a:defRPr b="1" kern="1200">
        <a:solidFill>
          <a:schemeClr val="tx1"/>
        </a:solidFill>
        <a:latin typeface="Arial" charset="0"/>
        <a:ea typeface="+mn-ea"/>
        <a:cs typeface="+mn-cs"/>
      </a:defRPr>
    </a:lvl4pPr>
    <a:lvl5pPr marL="1828800" algn="l" rtl="0" fontAlgn="base">
      <a:spcBef>
        <a:spcPct val="0"/>
      </a:spcBef>
      <a:spcAft>
        <a:spcPct val="0"/>
      </a:spcAft>
      <a:defRPr b="1" kern="1200">
        <a:solidFill>
          <a:schemeClr val="tx1"/>
        </a:solidFill>
        <a:latin typeface="Arial" charset="0"/>
        <a:ea typeface="+mn-ea"/>
        <a:cs typeface="+mn-cs"/>
      </a:defRPr>
    </a:lvl5pPr>
    <a:lvl6pPr marL="2286000" algn="l" defTabSz="914400" rtl="0" eaLnBrk="1" latinLnBrk="0" hangingPunct="1">
      <a:defRPr b="1" kern="1200">
        <a:solidFill>
          <a:schemeClr val="tx1"/>
        </a:solidFill>
        <a:latin typeface="Arial" charset="0"/>
        <a:ea typeface="+mn-ea"/>
        <a:cs typeface="+mn-cs"/>
      </a:defRPr>
    </a:lvl6pPr>
    <a:lvl7pPr marL="2743200" algn="l" defTabSz="914400" rtl="0" eaLnBrk="1" latinLnBrk="0" hangingPunct="1">
      <a:defRPr b="1" kern="1200">
        <a:solidFill>
          <a:schemeClr val="tx1"/>
        </a:solidFill>
        <a:latin typeface="Arial" charset="0"/>
        <a:ea typeface="+mn-ea"/>
        <a:cs typeface="+mn-cs"/>
      </a:defRPr>
    </a:lvl7pPr>
    <a:lvl8pPr marL="3200400" algn="l" defTabSz="914400" rtl="0" eaLnBrk="1" latinLnBrk="0" hangingPunct="1">
      <a:defRPr b="1" kern="1200">
        <a:solidFill>
          <a:schemeClr val="tx1"/>
        </a:solidFill>
        <a:latin typeface="Arial" charset="0"/>
        <a:ea typeface="+mn-ea"/>
        <a:cs typeface="+mn-cs"/>
      </a:defRPr>
    </a:lvl8pPr>
    <a:lvl9pPr marL="3657600" algn="l" defTabSz="9144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41BD"/>
    <a:srgbClr val="3333FF"/>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47" autoAdjust="0"/>
    <p:restoredTop sz="94585" autoAdjust="0"/>
  </p:normalViewPr>
  <p:slideViewPr>
    <p:cSldViewPr>
      <p:cViewPr varScale="1">
        <p:scale>
          <a:sx n="82" d="100"/>
          <a:sy n="82" d="100"/>
        </p:scale>
        <p:origin x="96" y="36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8506870448738119"/>
          <c:y val="4.7556664779751123E-2"/>
          <c:w val="0.51380881922210664"/>
          <c:h val="0.81617474601587736"/>
        </c:manualLayout>
      </c:layout>
      <c:bar3DChart>
        <c:barDir val="col"/>
        <c:grouping val="clustered"/>
        <c:varyColors val="0"/>
        <c:ser>
          <c:idx val="0"/>
          <c:order val="0"/>
          <c:tx>
            <c:strRef>
              <c:f>Лист1!$B$1</c:f>
              <c:strCache>
                <c:ptCount val="1"/>
                <c:pt idx="0">
                  <c:v>Салықтық түсімдер</c:v>
                </c:pt>
              </c:strCache>
            </c:strRef>
          </c:tx>
          <c:invertIfNegative val="0"/>
          <c:cat>
            <c:strRef>
              <c:f>Лист1!$A$2:$A$3</c:f>
              <c:strCache>
                <c:ptCount val="2"/>
                <c:pt idx="0">
                  <c:v>2025</c:v>
                </c:pt>
                <c:pt idx="1">
                  <c:v>2026</c:v>
                </c:pt>
              </c:strCache>
            </c:strRef>
          </c:cat>
          <c:val>
            <c:numRef>
              <c:f>Лист1!$B$2:$B$3</c:f>
              <c:numCache>
                <c:formatCode>0.0</c:formatCode>
                <c:ptCount val="2"/>
                <c:pt idx="0" formatCode="General">
                  <c:v>7941.8</c:v>
                </c:pt>
                <c:pt idx="1">
                  <c:v>7442</c:v>
                </c:pt>
              </c:numCache>
            </c:numRef>
          </c:val>
          <c:extLst>
            <c:ext xmlns:c16="http://schemas.microsoft.com/office/drawing/2014/chart" uri="{C3380CC4-5D6E-409C-BE32-E72D297353CC}">
              <c16:uniqueId val="{00000000-A37B-4873-B95C-77100001915C}"/>
            </c:ext>
          </c:extLst>
        </c:ser>
        <c:ser>
          <c:idx val="1"/>
          <c:order val="1"/>
          <c:tx>
            <c:strRef>
              <c:f>Лист1!$C$1</c:f>
              <c:strCache>
                <c:ptCount val="1"/>
                <c:pt idx="0">
                  <c:v>Салықтық емес түсімдер</c:v>
                </c:pt>
              </c:strCache>
            </c:strRef>
          </c:tx>
          <c:invertIfNegative val="0"/>
          <c:cat>
            <c:strRef>
              <c:f>Лист1!$A$2:$A$3</c:f>
              <c:strCache>
                <c:ptCount val="2"/>
                <c:pt idx="0">
                  <c:v>2025</c:v>
                </c:pt>
                <c:pt idx="1">
                  <c:v>2026</c:v>
                </c:pt>
              </c:strCache>
            </c:strRef>
          </c:cat>
          <c:val>
            <c:numRef>
              <c:f>Лист1!$C$2:$C$3</c:f>
              <c:numCache>
                <c:formatCode>General</c:formatCode>
                <c:ptCount val="2"/>
                <c:pt idx="0">
                  <c:v>2994.6</c:v>
                </c:pt>
                <c:pt idx="1">
                  <c:v>10726.8</c:v>
                </c:pt>
              </c:numCache>
            </c:numRef>
          </c:val>
          <c:extLst>
            <c:ext xmlns:c16="http://schemas.microsoft.com/office/drawing/2014/chart" uri="{C3380CC4-5D6E-409C-BE32-E72D297353CC}">
              <c16:uniqueId val="{00000001-A37B-4873-B95C-77100001915C}"/>
            </c:ext>
          </c:extLst>
        </c:ser>
        <c:ser>
          <c:idx val="2"/>
          <c:order val="2"/>
          <c:tx>
            <c:strRef>
              <c:f>Лист1!$D$1</c:f>
              <c:strCache>
                <c:ptCount val="1"/>
                <c:pt idx="0">
                  <c:v>Негізгі капиталды сатудан түсетін түсімдер_x000d_
</c:v>
                </c:pt>
              </c:strCache>
            </c:strRef>
          </c:tx>
          <c:invertIfNegative val="0"/>
          <c:cat>
            <c:strRef>
              <c:f>Лист1!$A$2:$A$3</c:f>
              <c:strCache>
                <c:ptCount val="2"/>
                <c:pt idx="0">
                  <c:v>2025</c:v>
                </c:pt>
                <c:pt idx="1">
                  <c:v>2026</c:v>
                </c:pt>
              </c:strCache>
            </c:strRef>
          </c:cat>
          <c:val>
            <c:numRef>
              <c:f>Лист1!$D$2:$D$3</c:f>
              <c:numCache>
                <c:formatCode>General</c:formatCode>
                <c:ptCount val="2"/>
                <c:pt idx="0">
                  <c:v>295.39999999999998</c:v>
                </c:pt>
                <c:pt idx="1">
                  <c:v>184.6</c:v>
                </c:pt>
              </c:numCache>
            </c:numRef>
          </c:val>
          <c:extLst>
            <c:ext xmlns:c16="http://schemas.microsoft.com/office/drawing/2014/chart" uri="{C3380CC4-5D6E-409C-BE32-E72D297353CC}">
              <c16:uniqueId val="{00000002-A37B-4873-B95C-77100001915C}"/>
            </c:ext>
          </c:extLst>
        </c:ser>
        <c:dLbls>
          <c:showLegendKey val="0"/>
          <c:showVal val="0"/>
          <c:showCatName val="0"/>
          <c:showSerName val="0"/>
          <c:showPercent val="0"/>
          <c:showBubbleSize val="0"/>
        </c:dLbls>
        <c:gapWidth val="150"/>
        <c:shape val="cylinder"/>
        <c:axId val="125121280"/>
        <c:axId val="116163712"/>
        <c:axId val="0"/>
      </c:bar3DChart>
      <c:catAx>
        <c:axId val="125121280"/>
        <c:scaling>
          <c:orientation val="minMax"/>
        </c:scaling>
        <c:delete val="0"/>
        <c:axPos val="b"/>
        <c:numFmt formatCode="General" sourceLinked="1"/>
        <c:majorTickMark val="out"/>
        <c:minorTickMark val="none"/>
        <c:tickLblPos val="nextTo"/>
        <c:crossAx val="116163712"/>
        <c:crosses val="autoZero"/>
        <c:auto val="1"/>
        <c:lblAlgn val="ctr"/>
        <c:lblOffset val="100"/>
        <c:noMultiLvlLbl val="0"/>
      </c:catAx>
      <c:valAx>
        <c:axId val="116163712"/>
        <c:scaling>
          <c:orientation val="minMax"/>
        </c:scaling>
        <c:delete val="0"/>
        <c:axPos val="l"/>
        <c:majorGridlines/>
        <c:numFmt formatCode="General" sourceLinked="1"/>
        <c:majorTickMark val="out"/>
        <c:minorTickMark val="none"/>
        <c:tickLblPos val="nextTo"/>
        <c:crossAx val="125121280"/>
        <c:crosses val="autoZero"/>
        <c:crossBetween val="between"/>
      </c:valAx>
    </c:plotArea>
    <c:legend>
      <c:legendPos val="r"/>
      <c:layout>
        <c:manualLayout>
          <c:xMode val="edge"/>
          <c:yMode val="edge"/>
          <c:x val="0.67796128712971448"/>
          <c:y val="0.18181308184359879"/>
          <c:w val="0.31134966485205495"/>
          <c:h val="0.81818691815640154"/>
        </c:manualLayout>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031731322782287"/>
          <c:y val="3.0759589322526776E-2"/>
          <c:w val="0.75363861086142114"/>
          <c:h val="0.82394107885720003"/>
        </c:manualLayout>
      </c:layout>
      <c:bar3DChart>
        <c:barDir val="col"/>
        <c:grouping val="clustered"/>
        <c:varyColors val="0"/>
        <c:ser>
          <c:idx val="0"/>
          <c:order val="0"/>
          <c:tx>
            <c:strRef>
              <c:f>Лист1!$B$1</c:f>
              <c:strCache>
                <c:ptCount val="1"/>
                <c:pt idx="0">
                  <c:v>2026</c:v>
                </c:pt>
              </c:strCache>
            </c:strRef>
          </c:tx>
          <c:invertIfNegative val="0"/>
          <c:cat>
            <c:strRef>
              <c:f>Лист1!$A$2:$A$3</c:f>
              <c:strCache>
                <c:ptCount val="2"/>
                <c:pt idx="0">
                  <c:v>92606,5 тыс.тенге</c:v>
                </c:pt>
                <c:pt idx="1">
                  <c:v>44236,0 тыс.тенге</c:v>
                </c:pt>
              </c:strCache>
            </c:strRef>
          </c:cat>
          <c:val>
            <c:numRef>
              <c:f>Лист1!$B$2:$B$3</c:f>
              <c:numCache>
                <c:formatCode>0.0</c:formatCode>
                <c:ptCount val="2"/>
                <c:pt idx="0">
                  <c:v>89205.5</c:v>
                </c:pt>
              </c:numCache>
            </c:numRef>
          </c:val>
          <c:extLst>
            <c:ext xmlns:c16="http://schemas.microsoft.com/office/drawing/2014/chart" uri="{C3380CC4-5D6E-409C-BE32-E72D297353CC}">
              <c16:uniqueId val="{00000000-BA22-425B-A0F9-177A7476643F}"/>
            </c:ext>
          </c:extLst>
        </c:ser>
        <c:ser>
          <c:idx val="1"/>
          <c:order val="1"/>
          <c:tx>
            <c:strRef>
              <c:f>Лист1!$C$1</c:f>
              <c:strCache>
                <c:ptCount val="1"/>
                <c:pt idx="0">
                  <c:v>2025</c:v>
                </c:pt>
              </c:strCache>
            </c:strRef>
          </c:tx>
          <c:invertIfNegative val="0"/>
          <c:cat>
            <c:strRef>
              <c:f>Лист1!$A$2:$A$3</c:f>
              <c:strCache>
                <c:ptCount val="2"/>
                <c:pt idx="0">
                  <c:v>92606,5 тыс.тенге</c:v>
                </c:pt>
                <c:pt idx="1">
                  <c:v>44236,0 тыс.тенге</c:v>
                </c:pt>
              </c:strCache>
            </c:strRef>
          </c:cat>
          <c:val>
            <c:numRef>
              <c:f>Лист1!$C$2:$C$3</c:f>
              <c:numCache>
                <c:formatCode>0.0</c:formatCode>
                <c:ptCount val="2"/>
                <c:pt idx="1">
                  <c:v>44236</c:v>
                </c:pt>
              </c:numCache>
            </c:numRef>
          </c:val>
          <c:extLst>
            <c:ext xmlns:c16="http://schemas.microsoft.com/office/drawing/2014/chart" uri="{C3380CC4-5D6E-409C-BE32-E72D297353CC}">
              <c16:uniqueId val="{00000001-BA22-425B-A0F9-177A7476643F}"/>
            </c:ext>
          </c:extLst>
        </c:ser>
        <c:dLbls>
          <c:showLegendKey val="0"/>
          <c:showVal val="0"/>
          <c:showCatName val="0"/>
          <c:showSerName val="0"/>
          <c:showPercent val="0"/>
          <c:showBubbleSize val="0"/>
        </c:dLbls>
        <c:gapWidth val="150"/>
        <c:shape val="cylinder"/>
        <c:axId val="132084096"/>
        <c:axId val="132085632"/>
        <c:axId val="0"/>
      </c:bar3DChart>
      <c:catAx>
        <c:axId val="132084096"/>
        <c:scaling>
          <c:orientation val="minMax"/>
        </c:scaling>
        <c:delete val="0"/>
        <c:axPos val="b"/>
        <c:numFmt formatCode="General" sourceLinked="1"/>
        <c:majorTickMark val="out"/>
        <c:minorTickMark val="none"/>
        <c:tickLblPos val="nextTo"/>
        <c:crossAx val="132085632"/>
        <c:crosses val="autoZero"/>
        <c:auto val="1"/>
        <c:lblAlgn val="ctr"/>
        <c:lblOffset val="100"/>
        <c:noMultiLvlLbl val="0"/>
      </c:catAx>
      <c:valAx>
        <c:axId val="132085632"/>
        <c:scaling>
          <c:orientation val="minMax"/>
        </c:scaling>
        <c:delete val="0"/>
        <c:axPos val="l"/>
        <c:majorGridlines/>
        <c:numFmt formatCode="0.0" sourceLinked="1"/>
        <c:majorTickMark val="out"/>
        <c:minorTickMark val="none"/>
        <c:tickLblPos val="nextTo"/>
        <c:crossAx val="132084096"/>
        <c:crosses val="autoZero"/>
        <c:crossBetween val="between"/>
      </c:valAx>
    </c:plotArea>
    <c:legend>
      <c:legendPos val="r"/>
      <c:overlay val="0"/>
    </c:legend>
    <c:plotVisOnly val="1"/>
    <c:dispBlanksAs val="gap"/>
    <c:showDLblsOverMax val="0"/>
  </c:chart>
  <c:txPr>
    <a:bodyPr/>
    <a:lstStyle/>
    <a:p>
      <a:pPr>
        <a:defRPr sz="1800"/>
      </a:pPr>
      <a:endParaRPr lang="ru-RU"/>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AFB076-E8E9-4005-A660-90E4B6DDAC2F}" type="doc">
      <dgm:prSet loTypeId="urn:microsoft.com/office/officeart/2005/8/layout/arrow2" loCatId="process" qsTypeId="urn:microsoft.com/office/officeart/2005/8/quickstyle/simple1#16" qsCatId="simple" csTypeId="urn:microsoft.com/office/officeart/2005/8/colors/accent1_2#16" csCatId="accent1" phldr="1"/>
      <dgm:spPr/>
      <dgm:t>
        <a:bodyPr/>
        <a:lstStyle/>
        <a:p>
          <a:endParaRPr lang="ru-RU"/>
        </a:p>
      </dgm:t>
    </dgm:pt>
    <dgm:pt modelId="{141CAC25-E1F6-4EAC-8D20-62089DAEE151}">
      <dgm:prSet phldrT="[Текст]" custT="1"/>
      <dgm:spPr/>
      <dgm:t>
        <a:bodyPr/>
        <a:lstStyle/>
        <a:p>
          <a:r>
            <a:rPr lang="ru-RU" sz="2000" baseline="0" dirty="0"/>
            <a:t>15622,0</a:t>
          </a:r>
        </a:p>
      </dgm:t>
    </dgm:pt>
    <dgm:pt modelId="{80AB1494-FB6E-4325-A711-FC03444ABF27}" type="parTrans" cxnId="{DB69302E-E4D8-4219-88BC-DCDD53031923}">
      <dgm:prSet/>
      <dgm:spPr/>
      <dgm:t>
        <a:bodyPr/>
        <a:lstStyle/>
        <a:p>
          <a:endParaRPr lang="ru-RU"/>
        </a:p>
      </dgm:t>
    </dgm:pt>
    <dgm:pt modelId="{57B5F001-7B28-4E78-88A5-9AD43949CC54}" type="sibTrans" cxnId="{DB69302E-E4D8-4219-88BC-DCDD53031923}">
      <dgm:prSet/>
      <dgm:spPr/>
      <dgm:t>
        <a:bodyPr/>
        <a:lstStyle/>
        <a:p>
          <a:endParaRPr lang="ru-RU"/>
        </a:p>
      </dgm:t>
    </dgm:pt>
    <dgm:pt modelId="{1D81421C-DBF2-4598-A461-024E6B15FC96}">
      <dgm:prSet phldrT="[Текст]" custT="1"/>
      <dgm:spPr/>
      <dgm:t>
        <a:bodyPr/>
        <a:lstStyle/>
        <a:p>
          <a:r>
            <a:rPr lang="ru-RU" sz="2000" baseline="0" dirty="0"/>
            <a:t>13874,8</a:t>
          </a:r>
        </a:p>
      </dgm:t>
    </dgm:pt>
    <dgm:pt modelId="{17E9D268-4C8C-45A0-81DF-238CC83F4499}" type="parTrans" cxnId="{0B66685F-E864-4452-8372-540458E71D58}">
      <dgm:prSet/>
      <dgm:spPr/>
      <dgm:t>
        <a:bodyPr/>
        <a:lstStyle/>
        <a:p>
          <a:endParaRPr lang="ru-RU"/>
        </a:p>
      </dgm:t>
    </dgm:pt>
    <dgm:pt modelId="{E70536F0-4CAB-4697-843E-EBC83D996164}" type="sibTrans" cxnId="{0B66685F-E864-4452-8372-540458E71D58}">
      <dgm:prSet/>
      <dgm:spPr/>
      <dgm:t>
        <a:bodyPr/>
        <a:lstStyle/>
        <a:p>
          <a:endParaRPr lang="ru-RU"/>
        </a:p>
      </dgm:t>
    </dgm:pt>
    <dgm:pt modelId="{27B81B9D-1885-400B-A93A-BD91322107BF}">
      <dgm:prSet phldrT="[Текст]" custT="1"/>
      <dgm:spPr/>
      <dgm:t>
        <a:bodyPr/>
        <a:lstStyle/>
        <a:p>
          <a:r>
            <a:rPr lang="ru-RU" sz="2000" baseline="0" dirty="0"/>
            <a:t>89%</a:t>
          </a:r>
        </a:p>
      </dgm:t>
    </dgm:pt>
    <dgm:pt modelId="{08899D74-F808-4A43-96B0-64A065F07FE0}" type="parTrans" cxnId="{BF47AF0B-BFB6-428F-9014-C86FC3B19D6B}">
      <dgm:prSet/>
      <dgm:spPr/>
      <dgm:t>
        <a:bodyPr/>
        <a:lstStyle/>
        <a:p>
          <a:endParaRPr lang="ru-RU"/>
        </a:p>
      </dgm:t>
    </dgm:pt>
    <dgm:pt modelId="{07AA12A9-DF45-4F0E-84F1-DE55090EE707}" type="sibTrans" cxnId="{BF47AF0B-BFB6-428F-9014-C86FC3B19D6B}">
      <dgm:prSet/>
      <dgm:spPr/>
      <dgm:t>
        <a:bodyPr/>
        <a:lstStyle/>
        <a:p>
          <a:endParaRPr lang="ru-RU"/>
        </a:p>
      </dgm:t>
    </dgm:pt>
    <dgm:pt modelId="{66DAC439-744B-4F19-A241-CE67F1FB7D69}" type="pres">
      <dgm:prSet presAssocID="{5AAFB076-E8E9-4005-A660-90E4B6DDAC2F}" presName="arrowDiagram" presStyleCnt="0">
        <dgm:presLayoutVars>
          <dgm:chMax val="5"/>
          <dgm:dir/>
          <dgm:resizeHandles val="exact"/>
        </dgm:presLayoutVars>
      </dgm:prSet>
      <dgm:spPr/>
    </dgm:pt>
    <dgm:pt modelId="{57594172-32B6-4ADA-8B20-393A879EDCC9}" type="pres">
      <dgm:prSet presAssocID="{5AAFB076-E8E9-4005-A660-90E4B6DDAC2F}" presName="arrow" presStyleLbl="bgShp" presStyleIdx="0" presStyleCnt="1"/>
      <dgm:spPr/>
    </dgm:pt>
    <dgm:pt modelId="{B86954FF-AB42-40EA-B5A1-949DAD523746}" type="pres">
      <dgm:prSet presAssocID="{5AAFB076-E8E9-4005-A660-90E4B6DDAC2F}" presName="arrowDiagram3" presStyleCnt="0"/>
      <dgm:spPr/>
    </dgm:pt>
    <dgm:pt modelId="{E6DC323D-0180-4E13-8405-D6BB2B2F8467}" type="pres">
      <dgm:prSet presAssocID="{141CAC25-E1F6-4EAC-8D20-62089DAEE151}" presName="bullet3a" presStyleLbl="node1" presStyleIdx="0" presStyleCnt="3"/>
      <dgm:spPr/>
    </dgm:pt>
    <dgm:pt modelId="{43ED75DD-1F91-4A7B-94E2-A18393233DEC}" type="pres">
      <dgm:prSet presAssocID="{141CAC25-E1F6-4EAC-8D20-62089DAEE151}" presName="textBox3a" presStyleLbl="revTx" presStyleIdx="0" presStyleCnt="3">
        <dgm:presLayoutVars>
          <dgm:bulletEnabled val="1"/>
        </dgm:presLayoutVars>
      </dgm:prSet>
      <dgm:spPr/>
    </dgm:pt>
    <dgm:pt modelId="{9664017D-12BF-4A5C-8F5D-DA06E3504199}" type="pres">
      <dgm:prSet presAssocID="{1D81421C-DBF2-4598-A461-024E6B15FC96}" presName="bullet3b" presStyleLbl="node1" presStyleIdx="1" presStyleCnt="3"/>
      <dgm:spPr/>
    </dgm:pt>
    <dgm:pt modelId="{ABEC93AD-59DE-4C05-807F-4DA2BD51BE72}" type="pres">
      <dgm:prSet presAssocID="{1D81421C-DBF2-4598-A461-024E6B15FC96}" presName="textBox3b" presStyleLbl="revTx" presStyleIdx="1" presStyleCnt="3">
        <dgm:presLayoutVars>
          <dgm:bulletEnabled val="1"/>
        </dgm:presLayoutVars>
      </dgm:prSet>
      <dgm:spPr/>
    </dgm:pt>
    <dgm:pt modelId="{06E3CAAD-7C4A-4009-AE2D-A776F39277D2}" type="pres">
      <dgm:prSet presAssocID="{27B81B9D-1885-400B-A93A-BD91322107BF}" presName="bullet3c" presStyleLbl="node1" presStyleIdx="2" presStyleCnt="3"/>
      <dgm:spPr/>
    </dgm:pt>
    <dgm:pt modelId="{8E67F943-4252-46BB-8443-53CDBBE74950}" type="pres">
      <dgm:prSet presAssocID="{27B81B9D-1885-400B-A93A-BD91322107BF}" presName="textBox3c" presStyleLbl="revTx" presStyleIdx="2" presStyleCnt="3">
        <dgm:presLayoutVars>
          <dgm:bulletEnabled val="1"/>
        </dgm:presLayoutVars>
      </dgm:prSet>
      <dgm:spPr/>
    </dgm:pt>
  </dgm:ptLst>
  <dgm:cxnLst>
    <dgm:cxn modelId="{7EBF650B-9EC5-4905-905E-6B8028E95335}" type="presOf" srcId="{5AAFB076-E8E9-4005-A660-90E4B6DDAC2F}" destId="{66DAC439-744B-4F19-A241-CE67F1FB7D69}" srcOrd="0" destOrd="0" presId="urn:microsoft.com/office/officeart/2005/8/layout/arrow2"/>
    <dgm:cxn modelId="{BF47AF0B-BFB6-428F-9014-C86FC3B19D6B}" srcId="{5AAFB076-E8E9-4005-A660-90E4B6DDAC2F}" destId="{27B81B9D-1885-400B-A93A-BD91322107BF}" srcOrd="2" destOrd="0" parTransId="{08899D74-F808-4A43-96B0-64A065F07FE0}" sibTransId="{07AA12A9-DF45-4F0E-84F1-DE55090EE707}"/>
    <dgm:cxn modelId="{DB69302E-E4D8-4219-88BC-DCDD53031923}" srcId="{5AAFB076-E8E9-4005-A660-90E4B6DDAC2F}" destId="{141CAC25-E1F6-4EAC-8D20-62089DAEE151}" srcOrd="0" destOrd="0" parTransId="{80AB1494-FB6E-4325-A711-FC03444ABF27}" sibTransId="{57B5F001-7B28-4E78-88A5-9AD43949CC54}"/>
    <dgm:cxn modelId="{0B66685F-E864-4452-8372-540458E71D58}" srcId="{5AAFB076-E8E9-4005-A660-90E4B6DDAC2F}" destId="{1D81421C-DBF2-4598-A461-024E6B15FC96}" srcOrd="1" destOrd="0" parTransId="{17E9D268-4C8C-45A0-81DF-238CC83F4499}" sibTransId="{E70536F0-4CAB-4697-843E-EBC83D996164}"/>
    <dgm:cxn modelId="{9B6F4957-3244-44AE-AF03-D2B7A16F6226}" type="presOf" srcId="{141CAC25-E1F6-4EAC-8D20-62089DAEE151}" destId="{43ED75DD-1F91-4A7B-94E2-A18393233DEC}" srcOrd="0" destOrd="0" presId="urn:microsoft.com/office/officeart/2005/8/layout/arrow2"/>
    <dgm:cxn modelId="{EA5517DA-E55F-4872-9490-6F34288AB14E}" type="presOf" srcId="{1D81421C-DBF2-4598-A461-024E6B15FC96}" destId="{ABEC93AD-59DE-4C05-807F-4DA2BD51BE72}" srcOrd="0" destOrd="0" presId="urn:microsoft.com/office/officeart/2005/8/layout/arrow2"/>
    <dgm:cxn modelId="{36A0D6DF-8E7E-4A04-99FD-6DC6CA1C57D1}" type="presOf" srcId="{27B81B9D-1885-400B-A93A-BD91322107BF}" destId="{8E67F943-4252-46BB-8443-53CDBBE74950}" srcOrd="0" destOrd="0" presId="urn:microsoft.com/office/officeart/2005/8/layout/arrow2"/>
    <dgm:cxn modelId="{88FFC6B7-29AB-4023-9A21-04A8AD29B154}" type="presParOf" srcId="{66DAC439-744B-4F19-A241-CE67F1FB7D69}" destId="{57594172-32B6-4ADA-8B20-393A879EDCC9}" srcOrd="0" destOrd="0" presId="urn:microsoft.com/office/officeart/2005/8/layout/arrow2"/>
    <dgm:cxn modelId="{23449656-B6F8-4494-85C0-F89CBD86E443}" type="presParOf" srcId="{66DAC439-744B-4F19-A241-CE67F1FB7D69}" destId="{B86954FF-AB42-40EA-B5A1-949DAD523746}" srcOrd="1" destOrd="0" presId="urn:microsoft.com/office/officeart/2005/8/layout/arrow2"/>
    <dgm:cxn modelId="{638C534D-D834-400F-AA3E-6E2FD69B7928}" type="presParOf" srcId="{B86954FF-AB42-40EA-B5A1-949DAD523746}" destId="{E6DC323D-0180-4E13-8405-D6BB2B2F8467}" srcOrd="0" destOrd="0" presId="urn:microsoft.com/office/officeart/2005/8/layout/arrow2"/>
    <dgm:cxn modelId="{946C8C27-68D9-42F5-B701-894BDF1D4BD8}" type="presParOf" srcId="{B86954FF-AB42-40EA-B5A1-949DAD523746}" destId="{43ED75DD-1F91-4A7B-94E2-A18393233DEC}" srcOrd="1" destOrd="0" presId="urn:microsoft.com/office/officeart/2005/8/layout/arrow2"/>
    <dgm:cxn modelId="{D799E816-29A1-4FAF-BAF9-19252CA2432E}" type="presParOf" srcId="{B86954FF-AB42-40EA-B5A1-949DAD523746}" destId="{9664017D-12BF-4A5C-8F5D-DA06E3504199}" srcOrd="2" destOrd="0" presId="urn:microsoft.com/office/officeart/2005/8/layout/arrow2"/>
    <dgm:cxn modelId="{D65D9889-6C2A-4BA8-8FAC-EF8F15CE6EA8}" type="presParOf" srcId="{B86954FF-AB42-40EA-B5A1-949DAD523746}" destId="{ABEC93AD-59DE-4C05-807F-4DA2BD51BE72}" srcOrd="3" destOrd="0" presId="urn:microsoft.com/office/officeart/2005/8/layout/arrow2"/>
    <dgm:cxn modelId="{8297F1EA-3A2E-4888-BDDE-21201ECA9E6F}" type="presParOf" srcId="{B86954FF-AB42-40EA-B5A1-949DAD523746}" destId="{06E3CAAD-7C4A-4009-AE2D-A776F39277D2}" srcOrd="4" destOrd="0" presId="urn:microsoft.com/office/officeart/2005/8/layout/arrow2"/>
    <dgm:cxn modelId="{2712B8A8-6821-435E-B100-796AD05F24BE}" type="presParOf" srcId="{B86954FF-AB42-40EA-B5A1-949DAD523746}" destId="{8E67F943-4252-46BB-8443-53CDBBE74950}"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FF36CF-5D93-41AE-80CF-526E5F4EAEAF}" type="doc">
      <dgm:prSet loTypeId="urn:microsoft.com/office/officeart/2005/8/layout/chevron2" loCatId="process" qsTypeId="urn:microsoft.com/office/officeart/2005/8/quickstyle/3d6#14" qsCatId="3D" csTypeId="urn:microsoft.com/office/officeart/2005/8/colors/colorful2#14" csCatId="colorful" phldr="1"/>
      <dgm:spPr/>
      <dgm:t>
        <a:bodyPr/>
        <a:lstStyle/>
        <a:p>
          <a:endParaRPr lang="ru-RU"/>
        </a:p>
      </dgm:t>
    </dgm:pt>
    <dgm:pt modelId="{0EDE35F4-D238-419A-BDBC-74399AB08187}">
      <dgm:prSet phldrT="[Текст]" custT="1"/>
      <dgm:spPr>
        <a:solidFill>
          <a:schemeClr val="bg2">
            <a:lumMod val="50000"/>
          </a:schemeClr>
        </a:solidFill>
      </dgm:spPr>
      <dgm:t>
        <a:bodyPr/>
        <a:lstStyle/>
        <a:p>
          <a:r>
            <a:rPr lang="ru-RU" sz="2000" baseline="0" dirty="0"/>
            <a:t>112905,0</a:t>
          </a:r>
        </a:p>
      </dgm:t>
    </dgm:pt>
    <dgm:pt modelId="{D2C89A0E-82DB-43BF-B09A-5B5031885417}" type="parTrans" cxnId="{0ABDD585-0802-419D-AFC0-FE6FCAD0B76F}">
      <dgm:prSet/>
      <dgm:spPr/>
      <dgm:t>
        <a:bodyPr/>
        <a:lstStyle/>
        <a:p>
          <a:endParaRPr lang="ru-RU"/>
        </a:p>
      </dgm:t>
    </dgm:pt>
    <dgm:pt modelId="{0BD2546C-0AD3-4BE2-B031-AE1D390684F7}" type="sibTrans" cxnId="{0ABDD585-0802-419D-AFC0-FE6FCAD0B76F}">
      <dgm:prSet/>
      <dgm:spPr/>
      <dgm:t>
        <a:bodyPr/>
        <a:lstStyle/>
        <a:p>
          <a:endParaRPr lang="ru-RU"/>
        </a:p>
      </dgm:t>
    </dgm:pt>
    <dgm:pt modelId="{081950BE-A231-478D-8C31-28F9FC0308BB}">
      <dgm:prSet phldrT="[Текст]" custT="1"/>
      <dgm:spPr/>
      <dgm:t>
        <a:bodyPr/>
        <a:lstStyle/>
        <a:p>
          <a:r>
            <a:rPr lang="ru-RU" sz="2000" baseline="0" dirty="0" err="1"/>
            <a:t>Жылдық жоспар</a:t>
          </a:r>
          <a:endParaRPr lang="ru-RU" sz="2000" baseline="0" dirty="0"/>
        </a:p>
      </dgm:t>
    </dgm:pt>
    <dgm:pt modelId="{93B48354-17C9-4671-B10C-1EAB18D19FB7}" type="parTrans" cxnId="{D2331DB8-DC4D-4370-8DAE-4E9CEB7107C2}">
      <dgm:prSet/>
      <dgm:spPr/>
      <dgm:t>
        <a:bodyPr/>
        <a:lstStyle/>
        <a:p>
          <a:endParaRPr lang="ru-RU"/>
        </a:p>
      </dgm:t>
    </dgm:pt>
    <dgm:pt modelId="{19624C17-13CC-4A20-81C9-AA16A5C1B5EC}" type="sibTrans" cxnId="{D2331DB8-DC4D-4370-8DAE-4E9CEB7107C2}">
      <dgm:prSet/>
      <dgm:spPr/>
      <dgm:t>
        <a:bodyPr/>
        <a:lstStyle/>
        <a:p>
          <a:endParaRPr lang="ru-RU"/>
        </a:p>
      </dgm:t>
    </dgm:pt>
    <dgm:pt modelId="{049436F4-ED78-43F1-B346-A00DDD61F04F}">
      <dgm:prSet phldrT="[Текст]" custT="1"/>
      <dgm:spPr>
        <a:solidFill>
          <a:schemeClr val="tx2">
            <a:lumMod val="60000"/>
            <a:lumOff val="40000"/>
          </a:schemeClr>
        </a:solidFill>
      </dgm:spPr>
      <dgm:t>
        <a:bodyPr/>
        <a:lstStyle/>
        <a:p>
          <a:r>
            <a:rPr lang="ru-RU" sz="2000" baseline="0" dirty="0"/>
            <a:t>89207,0</a:t>
          </a:r>
        </a:p>
      </dgm:t>
    </dgm:pt>
    <dgm:pt modelId="{E02448C5-6370-416D-B768-303179F788AB}" type="parTrans" cxnId="{9A0012F1-CD49-4340-898F-388C35DB763C}">
      <dgm:prSet/>
      <dgm:spPr/>
      <dgm:t>
        <a:bodyPr/>
        <a:lstStyle/>
        <a:p>
          <a:endParaRPr lang="ru-RU"/>
        </a:p>
      </dgm:t>
    </dgm:pt>
    <dgm:pt modelId="{62779490-DD44-4DB5-87BB-833106E7EF43}" type="sibTrans" cxnId="{9A0012F1-CD49-4340-898F-388C35DB763C}">
      <dgm:prSet/>
      <dgm:spPr/>
      <dgm:t>
        <a:bodyPr/>
        <a:lstStyle/>
        <a:p>
          <a:endParaRPr lang="ru-RU"/>
        </a:p>
      </dgm:t>
    </dgm:pt>
    <dgm:pt modelId="{CECE19DF-8FA2-4767-82D8-4C48E52EE851}">
      <dgm:prSet phldrT="[Текст]" custT="1"/>
      <dgm:spPr/>
      <dgm:t>
        <a:bodyPr/>
        <a:lstStyle/>
        <a:p>
          <a:r>
            <a:rPr lang="ru-RU" sz="2000" baseline="0" dirty="0"/>
            <a:t>01.09.2026 </a:t>
          </a:r>
          <a:r>
            <a:rPr lang="ru-RU" sz="2000" baseline="0" dirty="0" err="1"/>
            <a:t>жылға</a:t>
          </a:r>
          <a:r>
            <a:rPr lang="ru-RU" sz="2000" baseline="0" dirty="0"/>
            <a:t> </a:t>
          </a:r>
          <a:r>
            <a:rPr lang="ru-RU" sz="2000" baseline="0" dirty="0" err="1"/>
            <a:t>арналған</a:t>
          </a:r>
          <a:r>
            <a:rPr lang="ru-RU" sz="2000" baseline="0" dirty="0"/>
            <a:t> </a:t>
          </a:r>
          <a:r>
            <a:rPr lang="ru-RU" sz="2000" baseline="0" dirty="0" err="1"/>
            <a:t>жоспар</a:t>
          </a:r>
          <a:endParaRPr lang="ru-RU" sz="2000" baseline="0" dirty="0"/>
        </a:p>
      </dgm:t>
    </dgm:pt>
    <dgm:pt modelId="{93084FDC-33D6-4E94-8FC9-F04C0705BD55}" type="parTrans" cxnId="{76365EEA-0E05-4DD2-9930-744019B3FE86}">
      <dgm:prSet/>
      <dgm:spPr/>
      <dgm:t>
        <a:bodyPr/>
        <a:lstStyle/>
        <a:p>
          <a:endParaRPr lang="ru-RU"/>
        </a:p>
      </dgm:t>
    </dgm:pt>
    <dgm:pt modelId="{37A174C3-AA51-4B95-A77E-C9D0E421A911}" type="sibTrans" cxnId="{76365EEA-0E05-4DD2-9930-744019B3FE86}">
      <dgm:prSet/>
      <dgm:spPr/>
      <dgm:t>
        <a:bodyPr/>
        <a:lstStyle/>
        <a:p>
          <a:endParaRPr lang="ru-RU"/>
        </a:p>
      </dgm:t>
    </dgm:pt>
    <dgm:pt modelId="{29D0398B-7F82-42FF-9215-E71CCCD909F9}">
      <dgm:prSet phldrT="[Текст]" custT="1"/>
      <dgm:spPr>
        <a:solidFill>
          <a:schemeClr val="accent1">
            <a:lumMod val="60000"/>
            <a:lumOff val="40000"/>
          </a:schemeClr>
        </a:solidFill>
      </dgm:spPr>
      <dgm:t>
        <a:bodyPr/>
        <a:lstStyle/>
        <a:p>
          <a:r>
            <a:rPr lang="kk-KZ" sz="2000" baseline="0" dirty="0"/>
            <a:t>82</a:t>
          </a:r>
          <a:endParaRPr lang="ru-RU" sz="2000" baseline="0" dirty="0"/>
        </a:p>
      </dgm:t>
    </dgm:pt>
    <dgm:pt modelId="{35954B4E-3ED9-42B1-AF5E-794E4AE54A33}" type="parTrans" cxnId="{9437249E-8129-4726-B9AF-47C9F4A2DE3C}">
      <dgm:prSet/>
      <dgm:spPr/>
      <dgm:t>
        <a:bodyPr/>
        <a:lstStyle/>
        <a:p>
          <a:endParaRPr lang="ru-RU"/>
        </a:p>
      </dgm:t>
    </dgm:pt>
    <dgm:pt modelId="{D1C67F9B-F0E0-47C7-BBE4-6BE5E1DF03DB}" type="sibTrans" cxnId="{9437249E-8129-4726-B9AF-47C9F4A2DE3C}">
      <dgm:prSet/>
      <dgm:spPr/>
      <dgm:t>
        <a:bodyPr/>
        <a:lstStyle/>
        <a:p>
          <a:endParaRPr lang="ru-RU"/>
        </a:p>
      </dgm:t>
    </dgm:pt>
    <dgm:pt modelId="{0AA986EC-2932-44EA-8F9F-2734110DCAAA}">
      <dgm:prSet phldrT="[Текст]" custT="1"/>
      <dgm:spPr/>
      <dgm:t>
        <a:bodyPr/>
        <a:lstStyle/>
        <a:p>
          <a:r>
            <a:rPr lang="ru-RU" sz="2000" baseline="0" dirty="0" err="1"/>
            <a:t>Өсу қарқыны </a:t>
          </a:r>
          <a:r>
            <a:rPr lang="ru-RU" sz="2000" baseline="0" dirty="0"/>
            <a:t>%</a:t>
          </a:r>
        </a:p>
      </dgm:t>
    </dgm:pt>
    <dgm:pt modelId="{B78AA587-C8CE-403B-A7E1-F6A8C9417B85}" type="parTrans" cxnId="{5334CB85-4061-4DC9-B03F-D66B04925091}">
      <dgm:prSet/>
      <dgm:spPr/>
      <dgm:t>
        <a:bodyPr/>
        <a:lstStyle/>
        <a:p>
          <a:endParaRPr lang="ru-RU"/>
        </a:p>
      </dgm:t>
    </dgm:pt>
    <dgm:pt modelId="{B8A9032E-758D-4C04-A261-0F1F65FFFE18}" type="sibTrans" cxnId="{5334CB85-4061-4DC9-B03F-D66B04925091}">
      <dgm:prSet/>
      <dgm:spPr/>
      <dgm:t>
        <a:bodyPr/>
        <a:lstStyle/>
        <a:p>
          <a:endParaRPr lang="ru-RU"/>
        </a:p>
      </dgm:t>
    </dgm:pt>
    <dgm:pt modelId="{5DD72068-BD1F-4942-A3F1-262196138192}" type="pres">
      <dgm:prSet presAssocID="{EBFF36CF-5D93-41AE-80CF-526E5F4EAEAF}" presName="linearFlow" presStyleCnt="0">
        <dgm:presLayoutVars>
          <dgm:dir/>
          <dgm:animLvl val="lvl"/>
          <dgm:resizeHandles val="exact"/>
        </dgm:presLayoutVars>
      </dgm:prSet>
      <dgm:spPr/>
    </dgm:pt>
    <dgm:pt modelId="{3F4F92AD-74D6-4827-8606-A703DA973979}" type="pres">
      <dgm:prSet presAssocID="{0EDE35F4-D238-419A-BDBC-74399AB08187}" presName="composite" presStyleCnt="0"/>
      <dgm:spPr/>
    </dgm:pt>
    <dgm:pt modelId="{8F6A8E65-7F9C-4FF3-8048-641B7D5312AA}" type="pres">
      <dgm:prSet presAssocID="{0EDE35F4-D238-419A-BDBC-74399AB08187}" presName="parentText" presStyleLbl="alignNode1" presStyleIdx="0" presStyleCnt="3">
        <dgm:presLayoutVars>
          <dgm:chMax val="1"/>
          <dgm:bulletEnabled val="1"/>
        </dgm:presLayoutVars>
      </dgm:prSet>
      <dgm:spPr/>
    </dgm:pt>
    <dgm:pt modelId="{53718893-A4EA-402D-ABA8-A8AC42F55B0F}" type="pres">
      <dgm:prSet presAssocID="{0EDE35F4-D238-419A-BDBC-74399AB08187}" presName="descendantText" presStyleLbl="alignAcc1" presStyleIdx="0" presStyleCnt="3">
        <dgm:presLayoutVars>
          <dgm:bulletEnabled val="1"/>
        </dgm:presLayoutVars>
      </dgm:prSet>
      <dgm:spPr/>
    </dgm:pt>
    <dgm:pt modelId="{86682201-5386-4FC2-A8F4-C92A488806EE}" type="pres">
      <dgm:prSet presAssocID="{0BD2546C-0AD3-4BE2-B031-AE1D390684F7}" presName="sp" presStyleCnt="0"/>
      <dgm:spPr/>
    </dgm:pt>
    <dgm:pt modelId="{FB53ACF0-608B-44A9-B20E-45FABC59C061}" type="pres">
      <dgm:prSet presAssocID="{049436F4-ED78-43F1-B346-A00DDD61F04F}" presName="composite" presStyleCnt="0"/>
      <dgm:spPr/>
    </dgm:pt>
    <dgm:pt modelId="{77269CF6-7ABE-4B26-AEE2-83F7CBF0B05D}" type="pres">
      <dgm:prSet presAssocID="{049436F4-ED78-43F1-B346-A00DDD61F04F}" presName="parentText" presStyleLbl="alignNode1" presStyleIdx="1" presStyleCnt="3">
        <dgm:presLayoutVars>
          <dgm:chMax val="1"/>
          <dgm:bulletEnabled val="1"/>
        </dgm:presLayoutVars>
      </dgm:prSet>
      <dgm:spPr/>
    </dgm:pt>
    <dgm:pt modelId="{D24D7CF4-F195-4D33-ACA0-425AA8699E2F}" type="pres">
      <dgm:prSet presAssocID="{049436F4-ED78-43F1-B346-A00DDD61F04F}" presName="descendantText" presStyleLbl="alignAcc1" presStyleIdx="1" presStyleCnt="3">
        <dgm:presLayoutVars>
          <dgm:bulletEnabled val="1"/>
        </dgm:presLayoutVars>
      </dgm:prSet>
      <dgm:spPr/>
    </dgm:pt>
    <dgm:pt modelId="{68526A13-A0FB-4FAA-B25B-332C283FC465}" type="pres">
      <dgm:prSet presAssocID="{62779490-DD44-4DB5-87BB-833106E7EF43}" presName="sp" presStyleCnt="0"/>
      <dgm:spPr/>
    </dgm:pt>
    <dgm:pt modelId="{9C0CE49A-05FE-4FAE-8B0C-8FED6627241C}" type="pres">
      <dgm:prSet presAssocID="{29D0398B-7F82-42FF-9215-E71CCCD909F9}" presName="composite" presStyleCnt="0"/>
      <dgm:spPr/>
    </dgm:pt>
    <dgm:pt modelId="{A5590BD7-B565-485C-B136-E59D7D8E2504}" type="pres">
      <dgm:prSet presAssocID="{29D0398B-7F82-42FF-9215-E71CCCD909F9}" presName="parentText" presStyleLbl="alignNode1" presStyleIdx="2" presStyleCnt="3">
        <dgm:presLayoutVars>
          <dgm:chMax val="1"/>
          <dgm:bulletEnabled val="1"/>
        </dgm:presLayoutVars>
      </dgm:prSet>
      <dgm:spPr/>
    </dgm:pt>
    <dgm:pt modelId="{28FFEBD9-AC77-46AB-B383-92198CB01B10}" type="pres">
      <dgm:prSet presAssocID="{29D0398B-7F82-42FF-9215-E71CCCD909F9}" presName="descendantText" presStyleLbl="alignAcc1" presStyleIdx="2" presStyleCnt="3">
        <dgm:presLayoutVars>
          <dgm:bulletEnabled val="1"/>
        </dgm:presLayoutVars>
      </dgm:prSet>
      <dgm:spPr/>
    </dgm:pt>
  </dgm:ptLst>
  <dgm:cxnLst>
    <dgm:cxn modelId="{F8DADC06-C2FC-46E6-8CCD-27D3FF82A8DE}" type="presOf" srcId="{29D0398B-7F82-42FF-9215-E71CCCD909F9}" destId="{A5590BD7-B565-485C-B136-E59D7D8E2504}" srcOrd="0" destOrd="0" presId="urn:microsoft.com/office/officeart/2005/8/layout/chevron2"/>
    <dgm:cxn modelId="{0D418E20-33CD-40B9-A0F9-AA7B3D40489C}" type="presOf" srcId="{EBFF36CF-5D93-41AE-80CF-526E5F4EAEAF}" destId="{5DD72068-BD1F-4942-A3F1-262196138192}" srcOrd="0" destOrd="0" presId="urn:microsoft.com/office/officeart/2005/8/layout/chevron2"/>
    <dgm:cxn modelId="{0DC24D27-8A39-4DAD-A54F-60277E7D9786}" type="presOf" srcId="{049436F4-ED78-43F1-B346-A00DDD61F04F}" destId="{77269CF6-7ABE-4B26-AEE2-83F7CBF0B05D}" srcOrd="0" destOrd="0" presId="urn:microsoft.com/office/officeart/2005/8/layout/chevron2"/>
    <dgm:cxn modelId="{557D5731-7D5F-4418-97E8-F25DD3B17CA7}" type="presOf" srcId="{0AA986EC-2932-44EA-8F9F-2734110DCAAA}" destId="{28FFEBD9-AC77-46AB-B383-92198CB01B10}" srcOrd="0" destOrd="0" presId="urn:microsoft.com/office/officeart/2005/8/layout/chevron2"/>
    <dgm:cxn modelId="{01B70D7B-8670-4382-BE3D-DB93AD90AFC1}" type="presOf" srcId="{0EDE35F4-D238-419A-BDBC-74399AB08187}" destId="{8F6A8E65-7F9C-4FF3-8048-641B7D5312AA}" srcOrd="0" destOrd="0" presId="urn:microsoft.com/office/officeart/2005/8/layout/chevron2"/>
    <dgm:cxn modelId="{5334CB85-4061-4DC9-B03F-D66B04925091}" srcId="{29D0398B-7F82-42FF-9215-E71CCCD909F9}" destId="{0AA986EC-2932-44EA-8F9F-2734110DCAAA}" srcOrd="0" destOrd="0" parTransId="{B78AA587-C8CE-403B-A7E1-F6A8C9417B85}" sibTransId="{B8A9032E-758D-4C04-A261-0F1F65FFFE18}"/>
    <dgm:cxn modelId="{0ABDD585-0802-419D-AFC0-FE6FCAD0B76F}" srcId="{EBFF36CF-5D93-41AE-80CF-526E5F4EAEAF}" destId="{0EDE35F4-D238-419A-BDBC-74399AB08187}" srcOrd="0" destOrd="0" parTransId="{D2C89A0E-82DB-43BF-B09A-5B5031885417}" sibTransId="{0BD2546C-0AD3-4BE2-B031-AE1D390684F7}"/>
    <dgm:cxn modelId="{06150492-057C-4883-8800-9AF6BB74D206}" type="presOf" srcId="{CECE19DF-8FA2-4767-82D8-4C48E52EE851}" destId="{D24D7CF4-F195-4D33-ACA0-425AA8699E2F}" srcOrd="0" destOrd="0" presId="urn:microsoft.com/office/officeart/2005/8/layout/chevron2"/>
    <dgm:cxn modelId="{9437249E-8129-4726-B9AF-47C9F4A2DE3C}" srcId="{EBFF36CF-5D93-41AE-80CF-526E5F4EAEAF}" destId="{29D0398B-7F82-42FF-9215-E71CCCD909F9}" srcOrd="2" destOrd="0" parTransId="{35954B4E-3ED9-42B1-AF5E-794E4AE54A33}" sibTransId="{D1C67F9B-F0E0-47C7-BBE4-6BE5E1DF03DB}"/>
    <dgm:cxn modelId="{FCE433AF-3F28-4FCA-95E7-24D23FB53E1A}" type="presOf" srcId="{081950BE-A231-478D-8C31-28F9FC0308BB}" destId="{53718893-A4EA-402D-ABA8-A8AC42F55B0F}" srcOrd="0" destOrd="0" presId="urn:microsoft.com/office/officeart/2005/8/layout/chevron2"/>
    <dgm:cxn modelId="{D2331DB8-DC4D-4370-8DAE-4E9CEB7107C2}" srcId="{0EDE35F4-D238-419A-BDBC-74399AB08187}" destId="{081950BE-A231-478D-8C31-28F9FC0308BB}" srcOrd="0" destOrd="0" parTransId="{93B48354-17C9-4671-B10C-1EAB18D19FB7}" sibTransId="{19624C17-13CC-4A20-81C9-AA16A5C1B5EC}"/>
    <dgm:cxn modelId="{76365EEA-0E05-4DD2-9930-744019B3FE86}" srcId="{049436F4-ED78-43F1-B346-A00DDD61F04F}" destId="{CECE19DF-8FA2-4767-82D8-4C48E52EE851}" srcOrd="0" destOrd="0" parTransId="{93084FDC-33D6-4E94-8FC9-F04C0705BD55}" sibTransId="{37A174C3-AA51-4B95-A77E-C9D0E421A911}"/>
    <dgm:cxn modelId="{9A0012F1-CD49-4340-898F-388C35DB763C}" srcId="{EBFF36CF-5D93-41AE-80CF-526E5F4EAEAF}" destId="{049436F4-ED78-43F1-B346-A00DDD61F04F}" srcOrd="1" destOrd="0" parTransId="{E02448C5-6370-416D-B768-303179F788AB}" sibTransId="{62779490-DD44-4DB5-87BB-833106E7EF43}"/>
    <dgm:cxn modelId="{1AAB659C-63E3-40A7-B1C5-DBFC4EF94BE7}" type="presParOf" srcId="{5DD72068-BD1F-4942-A3F1-262196138192}" destId="{3F4F92AD-74D6-4827-8606-A703DA973979}" srcOrd="0" destOrd="0" presId="urn:microsoft.com/office/officeart/2005/8/layout/chevron2"/>
    <dgm:cxn modelId="{258411DF-0560-4C28-8980-3B9F06CC5452}" type="presParOf" srcId="{3F4F92AD-74D6-4827-8606-A703DA973979}" destId="{8F6A8E65-7F9C-4FF3-8048-641B7D5312AA}" srcOrd="0" destOrd="0" presId="urn:microsoft.com/office/officeart/2005/8/layout/chevron2"/>
    <dgm:cxn modelId="{B4CC291D-C92E-43FA-B0C4-55EA5F835F52}" type="presParOf" srcId="{3F4F92AD-74D6-4827-8606-A703DA973979}" destId="{53718893-A4EA-402D-ABA8-A8AC42F55B0F}" srcOrd="1" destOrd="0" presId="urn:microsoft.com/office/officeart/2005/8/layout/chevron2"/>
    <dgm:cxn modelId="{DC8708B5-7D98-440C-9223-A8094472D618}" type="presParOf" srcId="{5DD72068-BD1F-4942-A3F1-262196138192}" destId="{86682201-5386-4FC2-A8F4-C92A488806EE}" srcOrd="1" destOrd="0" presId="urn:microsoft.com/office/officeart/2005/8/layout/chevron2"/>
    <dgm:cxn modelId="{0F9117AA-654C-464B-8986-E0A83D22F331}" type="presParOf" srcId="{5DD72068-BD1F-4942-A3F1-262196138192}" destId="{FB53ACF0-608B-44A9-B20E-45FABC59C061}" srcOrd="2" destOrd="0" presId="urn:microsoft.com/office/officeart/2005/8/layout/chevron2"/>
    <dgm:cxn modelId="{6016CC9E-3785-4445-9376-767AADE6688C}" type="presParOf" srcId="{FB53ACF0-608B-44A9-B20E-45FABC59C061}" destId="{77269CF6-7ABE-4B26-AEE2-83F7CBF0B05D}" srcOrd="0" destOrd="0" presId="urn:microsoft.com/office/officeart/2005/8/layout/chevron2"/>
    <dgm:cxn modelId="{9719858C-507C-4FDA-8F64-AFBEA2BD6F28}" type="presParOf" srcId="{FB53ACF0-608B-44A9-B20E-45FABC59C061}" destId="{D24D7CF4-F195-4D33-ACA0-425AA8699E2F}" srcOrd="1" destOrd="0" presId="urn:microsoft.com/office/officeart/2005/8/layout/chevron2"/>
    <dgm:cxn modelId="{229B9DE2-AA08-4630-8D50-5DA54C06A43C}" type="presParOf" srcId="{5DD72068-BD1F-4942-A3F1-262196138192}" destId="{68526A13-A0FB-4FAA-B25B-332C283FC465}" srcOrd="3" destOrd="0" presId="urn:microsoft.com/office/officeart/2005/8/layout/chevron2"/>
    <dgm:cxn modelId="{8C61917E-E304-4EB1-A4DC-EC0FFD5A591C}" type="presParOf" srcId="{5DD72068-BD1F-4942-A3F1-262196138192}" destId="{9C0CE49A-05FE-4FAE-8B0C-8FED6627241C}" srcOrd="4" destOrd="0" presId="urn:microsoft.com/office/officeart/2005/8/layout/chevron2"/>
    <dgm:cxn modelId="{C282BA51-F1F1-49CA-A96A-99EAAA07E0CA}" type="presParOf" srcId="{9C0CE49A-05FE-4FAE-8B0C-8FED6627241C}" destId="{A5590BD7-B565-485C-B136-E59D7D8E2504}" srcOrd="0" destOrd="0" presId="urn:microsoft.com/office/officeart/2005/8/layout/chevron2"/>
    <dgm:cxn modelId="{EFCD5C16-1665-4771-8CCB-FE5FDF98EDBB}" type="presParOf" srcId="{9C0CE49A-05FE-4FAE-8B0C-8FED6627241C}" destId="{28FFEBD9-AC77-46AB-B383-92198CB01B1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94172-32B6-4ADA-8B20-393A879EDCC9}">
      <dsp:nvSpPr>
        <dsp:cNvPr id="0" name=""/>
        <dsp:cNvSpPr/>
      </dsp:nvSpPr>
      <dsp:spPr>
        <a:xfrm>
          <a:off x="673235" y="0"/>
          <a:ext cx="6502400" cy="40640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DC323D-0180-4E13-8405-D6BB2B2F8467}">
      <dsp:nvSpPr>
        <dsp:cNvPr id="0" name=""/>
        <dsp:cNvSpPr/>
      </dsp:nvSpPr>
      <dsp:spPr>
        <a:xfrm>
          <a:off x="1499040" y="2804972"/>
          <a:ext cx="169062" cy="16906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ED75DD-1F91-4A7B-94E2-A18393233DEC}">
      <dsp:nvSpPr>
        <dsp:cNvPr id="0" name=""/>
        <dsp:cNvSpPr/>
      </dsp:nvSpPr>
      <dsp:spPr>
        <a:xfrm>
          <a:off x="1583572" y="2889504"/>
          <a:ext cx="1515059" cy="1174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83" tIns="0" rIns="0" bIns="0" numCol="1" spcCol="1270" anchor="t" anchorCtr="0">
          <a:noAutofit/>
        </a:bodyPr>
        <a:lstStyle/>
        <a:p>
          <a:pPr marL="0" lvl="0" indent="0" algn="l" defTabSz="889000">
            <a:lnSpc>
              <a:spcPct val="90000"/>
            </a:lnSpc>
            <a:spcBef>
              <a:spcPct val="0"/>
            </a:spcBef>
            <a:spcAft>
              <a:spcPct val="35000"/>
            </a:spcAft>
            <a:buNone/>
          </a:pPr>
          <a:r>
            <a:rPr lang="ru-RU" sz="2000" kern="1200" baseline="0" dirty="0"/>
            <a:t>15622,0</a:t>
          </a:r>
        </a:p>
      </dsp:txBody>
      <dsp:txXfrm>
        <a:off x="1583572" y="2889504"/>
        <a:ext cx="1515059" cy="1174496"/>
      </dsp:txXfrm>
    </dsp:sp>
    <dsp:sp modelId="{9664017D-12BF-4A5C-8F5D-DA06E3504199}">
      <dsp:nvSpPr>
        <dsp:cNvPr id="0" name=""/>
        <dsp:cNvSpPr/>
      </dsp:nvSpPr>
      <dsp:spPr>
        <a:xfrm>
          <a:off x="2991341" y="1700377"/>
          <a:ext cx="305612" cy="305612"/>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EC93AD-59DE-4C05-807F-4DA2BD51BE72}">
      <dsp:nvSpPr>
        <dsp:cNvPr id="0" name=""/>
        <dsp:cNvSpPr/>
      </dsp:nvSpPr>
      <dsp:spPr>
        <a:xfrm>
          <a:off x="3144148" y="1853183"/>
          <a:ext cx="1560576" cy="2210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938" tIns="0" rIns="0" bIns="0" numCol="1" spcCol="1270" anchor="t" anchorCtr="0">
          <a:noAutofit/>
        </a:bodyPr>
        <a:lstStyle/>
        <a:p>
          <a:pPr marL="0" lvl="0" indent="0" algn="l" defTabSz="889000">
            <a:lnSpc>
              <a:spcPct val="90000"/>
            </a:lnSpc>
            <a:spcBef>
              <a:spcPct val="0"/>
            </a:spcBef>
            <a:spcAft>
              <a:spcPct val="35000"/>
            </a:spcAft>
            <a:buNone/>
          </a:pPr>
          <a:r>
            <a:rPr lang="ru-RU" sz="2000" kern="1200" baseline="0" dirty="0"/>
            <a:t>13874,8</a:t>
          </a:r>
        </a:p>
      </dsp:txBody>
      <dsp:txXfrm>
        <a:off x="3144148" y="1853183"/>
        <a:ext cx="1560576" cy="2210816"/>
      </dsp:txXfrm>
    </dsp:sp>
    <dsp:sp modelId="{06E3CAAD-7C4A-4009-AE2D-A776F39277D2}">
      <dsp:nvSpPr>
        <dsp:cNvPr id="0" name=""/>
        <dsp:cNvSpPr/>
      </dsp:nvSpPr>
      <dsp:spPr>
        <a:xfrm>
          <a:off x="4786004" y="1028191"/>
          <a:ext cx="422656" cy="422656"/>
        </a:xfrm>
        <a:prstGeom prst="ellipse">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67F943-4252-46BB-8443-53CDBBE74950}">
      <dsp:nvSpPr>
        <dsp:cNvPr id="0" name=""/>
        <dsp:cNvSpPr/>
      </dsp:nvSpPr>
      <dsp:spPr>
        <a:xfrm>
          <a:off x="4997332" y="1239519"/>
          <a:ext cx="1560576" cy="2824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3957" tIns="0" rIns="0" bIns="0" numCol="1" spcCol="1270" anchor="t" anchorCtr="0">
          <a:noAutofit/>
        </a:bodyPr>
        <a:lstStyle/>
        <a:p>
          <a:pPr marL="0" lvl="0" indent="0" algn="l" defTabSz="889000">
            <a:lnSpc>
              <a:spcPct val="90000"/>
            </a:lnSpc>
            <a:spcBef>
              <a:spcPct val="0"/>
            </a:spcBef>
            <a:spcAft>
              <a:spcPct val="35000"/>
            </a:spcAft>
            <a:buNone/>
          </a:pPr>
          <a:r>
            <a:rPr lang="ru-RU" sz="2000" kern="1200" baseline="0" dirty="0"/>
            <a:t>89%</a:t>
          </a:r>
        </a:p>
      </dsp:txBody>
      <dsp:txXfrm>
        <a:off x="4997332" y="1239519"/>
        <a:ext cx="1560576" cy="2824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6A8E65-7F9C-4FF3-8048-641B7D5312AA}">
      <dsp:nvSpPr>
        <dsp:cNvPr id="0" name=""/>
        <dsp:cNvSpPr/>
      </dsp:nvSpPr>
      <dsp:spPr>
        <a:xfrm rot="5400000">
          <a:off x="-214750" y="215782"/>
          <a:ext cx="1431670" cy="1002169"/>
        </a:xfrm>
        <a:prstGeom prst="chevron">
          <a:avLst/>
        </a:prstGeom>
        <a:solidFill>
          <a:schemeClr val="bg2">
            <a:lumMod val="50000"/>
          </a:schemeClr>
        </a:solidFill>
        <a:ln w="9525" cap="flat" cmpd="sng" algn="ctr">
          <a:solidFill>
            <a:schemeClr val="accent2">
              <a:hueOff val="0"/>
              <a:satOff val="0"/>
              <a:lumOff val="0"/>
              <a:alphaOff val="0"/>
            </a:schemeClr>
          </a:solidFill>
          <a:prstDash val="solid"/>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plastic">
          <a:bevelT w="50800" h="50800"/>
          <a:bevelB w="50800" h="50800"/>
        </a:sp3d>
      </dsp:spPr>
      <dsp:style>
        <a:lnRef idx="1">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ru-RU" sz="2000" kern="1200" baseline="0" dirty="0"/>
            <a:t>112905,0</a:t>
          </a:r>
        </a:p>
      </dsp:txBody>
      <dsp:txXfrm rot="-5400000">
        <a:off x="1" y="502117"/>
        <a:ext cx="1002169" cy="429501"/>
      </dsp:txXfrm>
    </dsp:sp>
    <dsp:sp modelId="{53718893-A4EA-402D-ABA8-A8AC42F55B0F}">
      <dsp:nvSpPr>
        <dsp:cNvPr id="0" name=""/>
        <dsp:cNvSpPr/>
      </dsp:nvSpPr>
      <dsp:spPr>
        <a:xfrm rot="5400000">
          <a:off x="3600187" y="-2596986"/>
          <a:ext cx="930585" cy="6126622"/>
        </a:xfrm>
        <a:prstGeom prst="round2SameRect">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baseline="0" dirty="0" err="1"/>
            <a:t>Жылдық жоспар</a:t>
          </a:r>
          <a:endParaRPr lang="ru-RU" sz="2000" kern="1200" baseline="0" dirty="0"/>
        </a:p>
      </dsp:txBody>
      <dsp:txXfrm rot="-5400000">
        <a:off x="1002169" y="46459"/>
        <a:ext cx="6081195" cy="839731"/>
      </dsp:txXfrm>
    </dsp:sp>
    <dsp:sp modelId="{77269CF6-7ABE-4B26-AEE2-83F7CBF0B05D}">
      <dsp:nvSpPr>
        <dsp:cNvPr id="0" name=""/>
        <dsp:cNvSpPr/>
      </dsp:nvSpPr>
      <dsp:spPr>
        <a:xfrm rot="5400000">
          <a:off x="-214750" y="1451019"/>
          <a:ext cx="1431670" cy="1002169"/>
        </a:xfrm>
        <a:prstGeom prst="chevron">
          <a:avLst/>
        </a:prstGeom>
        <a:solidFill>
          <a:schemeClr val="tx2">
            <a:lumMod val="60000"/>
            <a:lumOff val="40000"/>
          </a:schemeClr>
        </a:solidFill>
        <a:ln w="9525" cap="flat" cmpd="sng" algn="ctr">
          <a:solidFill>
            <a:schemeClr val="accent2">
              <a:hueOff val="-2355276"/>
              <a:satOff val="-3145"/>
              <a:lumOff val="1863"/>
              <a:alphaOff val="0"/>
            </a:schemeClr>
          </a:solidFill>
          <a:prstDash val="solid"/>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plastic">
          <a:bevelT w="50800" h="50800"/>
          <a:bevelB w="50800" h="50800"/>
        </a:sp3d>
      </dsp:spPr>
      <dsp:style>
        <a:lnRef idx="1">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ru-RU" sz="2000" kern="1200" baseline="0" dirty="0"/>
            <a:t>89207,0</a:t>
          </a:r>
        </a:p>
      </dsp:txBody>
      <dsp:txXfrm rot="-5400000">
        <a:off x="1" y="1737354"/>
        <a:ext cx="1002169" cy="429501"/>
      </dsp:txXfrm>
    </dsp:sp>
    <dsp:sp modelId="{D24D7CF4-F195-4D33-ACA0-425AA8699E2F}">
      <dsp:nvSpPr>
        <dsp:cNvPr id="0" name=""/>
        <dsp:cNvSpPr/>
      </dsp:nvSpPr>
      <dsp:spPr>
        <a:xfrm rot="5400000">
          <a:off x="3600187" y="-1361749"/>
          <a:ext cx="930585" cy="6126622"/>
        </a:xfrm>
        <a:prstGeom prst="round2SameRect">
          <a:avLst/>
        </a:prstGeom>
        <a:solidFill>
          <a:schemeClr val="lt1">
            <a:alpha val="90000"/>
            <a:hueOff val="0"/>
            <a:satOff val="0"/>
            <a:lumOff val="0"/>
            <a:alphaOff val="0"/>
          </a:schemeClr>
        </a:solidFill>
        <a:ln w="9525" cap="flat" cmpd="sng" algn="ctr">
          <a:solidFill>
            <a:schemeClr val="accent2">
              <a:hueOff val="-2355276"/>
              <a:satOff val="-3145"/>
              <a:lumOff val="1863"/>
              <a:alphaOff val="0"/>
            </a:schemeClr>
          </a:solidFill>
          <a:prstDash val="solid"/>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baseline="0" dirty="0"/>
            <a:t>01.09.2026 </a:t>
          </a:r>
          <a:r>
            <a:rPr lang="ru-RU" sz="2000" kern="1200" baseline="0" dirty="0" err="1"/>
            <a:t>жылға</a:t>
          </a:r>
          <a:r>
            <a:rPr lang="ru-RU" sz="2000" kern="1200" baseline="0" dirty="0"/>
            <a:t> </a:t>
          </a:r>
          <a:r>
            <a:rPr lang="ru-RU" sz="2000" kern="1200" baseline="0" dirty="0" err="1"/>
            <a:t>арналған</a:t>
          </a:r>
          <a:r>
            <a:rPr lang="ru-RU" sz="2000" kern="1200" baseline="0" dirty="0"/>
            <a:t> </a:t>
          </a:r>
          <a:r>
            <a:rPr lang="ru-RU" sz="2000" kern="1200" baseline="0" dirty="0" err="1"/>
            <a:t>жоспар</a:t>
          </a:r>
          <a:endParaRPr lang="ru-RU" sz="2000" kern="1200" baseline="0" dirty="0"/>
        </a:p>
      </dsp:txBody>
      <dsp:txXfrm rot="-5400000">
        <a:off x="1002169" y="1281696"/>
        <a:ext cx="6081195" cy="839731"/>
      </dsp:txXfrm>
    </dsp:sp>
    <dsp:sp modelId="{A5590BD7-B565-485C-B136-E59D7D8E2504}">
      <dsp:nvSpPr>
        <dsp:cNvPr id="0" name=""/>
        <dsp:cNvSpPr/>
      </dsp:nvSpPr>
      <dsp:spPr>
        <a:xfrm rot="5400000">
          <a:off x="-214750" y="2686256"/>
          <a:ext cx="1431670" cy="1002169"/>
        </a:xfrm>
        <a:prstGeom prst="chevron">
          <a:avLst/>
        </a:prstGeom>
        <a:solidFill>
          <a:schemeClr val="accent1">
            <a:lumMod val="60000"/>
            <a:lumOff val="40000"/>
          </a:schemeClr>
        </a:solidFill>
        <a:ln w="9525" cap="flat" cmpd="sng" algn="ctr">
          <a:solidFill>
            <a:schemeClr val="accent2">
              <a:hueOff val="-4710551"/>
              <a:satOff val="-6290"/>
              <a:lumOff val="3726"/>
              <a:alphaOff val="0"/>
            </a:schemeClr>
          </a:solidFill>
          <a:prstDash val="solid"/>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plastic">
          <a:bevelT w="50800" h="50800"/>
          <a:bevelB w="50800" h="50800"/>
        </a:sp3d>
      </dsp:spPr>
      <dsp:style>
        <a:lnRef idx="1">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kk-KZ" sz="2000" kern="1200" baseline="0" dirty="0"/>
            <a:t>82</a:t>
          </a:r>
          <a:endParaRPr lang="ru-RU" sz="2000" kern="1200" baseline="0" dirty="0"/>
        </a:p>
      </dsp:txBody>
      <dsp:txXfrm rot="-5400000">
        <a:off x="1" y="2972591"/>
        <a:ext cx="1002169" cy="429501"/>
      </dsp:txXfrm>
    </dsp:sp>
    <dsp:sp modelId="{28FFEBD9-AC77-46AB-B383-92198CB01B10}">
      <dsp:nvSpPr>
        <dsp:cNvPr id="0" name=""/>
        <dsp:cNvSpPr/>
      </dsp:nvSpPr>
      <dsp:spPr>
        <a:xfrm rot="5400000">
          <a:off x="3600187" y="-126513"/>
          <a:ext cx="930585" cy="6126622"/>
        </a:xfrm>
        <a:prstGeom prst="round2SameRect">
          <a:avLst/>
        </a:prstGeom>
        <a:solidFill>
          <a:schemeClr val="lt1">
            <a:alpha val="90000"/>
            <a:hueOff val="0"/>
            <a:satOff val="0"/>
            <a:lumOff val="0"/>
            <a:alphaOff val="0"/>
          </a:schemeClr>
        </a:solidFill>
        <a:ln w="9525" cap="flat" cmpd="sng" algn="ctr">
          <a:solidFill>
            <a:schemeClr val="accent2">
              <a:hueOff val="-4710551"/>
              <a:satOff val="-6290"/>
              <a:lumOff val="3726"/>
              <a:alphaOff val="0"/>
            </a:schemeClr>
          </a:solidFill>
          <a:prstDash val="solid"/>
        </a:ln>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plastic">
          <a:bevelT w="25400" h="25400"/>
          <a:bevelB w="25400" h="25400"/>
        </a:sp3d>
      </dsp:spPr>
      <dsp:style>
        <a:lnRef idx="1">
          <a:scrgbClr r="0" g="0" b="0"/>
        </a:lnRef>
        <a:fillRef idx="1">
          <a:scrgbClr r="0" g="0" b="0"/>
        </a:fillRef>
        <a:effectRef idx="2">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baseline="0" dirty="0" err="1"/>
            <a:t>Өсу қарқыны </a:t>
          </a:r>
          <a:r>
            <a:rPr lang="ru-RU" sz="2000" kern="1200" baseline="0" dirty="0"/>
            <a:t>%</a:t>
          </a:r>
        </a:p>
      </dsp:txBody>
      <dsp:txXfrm rot="-5400000">
        <a:off x="1002169" y="2516932"/>
        <a:ext cx="6081195" cy="839731"/>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14">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90665"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776866" y="0"/>
            <a:ext cx="2890665" cy="496888"/>
          </a:xfrm>
          <a:prstGeom prst="rect">
            <a:avLst/>
          </a:prstGeom>
        </p:spPr>
        <p:txBody>
          <a:bodyPr vert="horz" lIns="91440" tIns="45720" rIns="91440" bIns="45720" rtlCol="0"/>
          <a:lstStyle>
            <a:lvl1pPr algn="r">
              <a:defRPr sz="1200"/>
            </a:lvl1pPr>
          </a:lstStyle>
          <a:p>
            <a:fld id="{B50185D7-184D-40EB-8928-7A68F484011D}" type="datetimeFigureOut">
              <a:rPr lang="ru-RU" smtClean="0"/>
              <a:pPr/>
              <a:t>13.10.2026</a:t>
            </a:fld>
            <a:endParaRPr lang="ru-RU"/>
          </a:p>
        </p:txBody>
      </p:sp>
      <p:sp>
        <p:nvSpPr>
          <p:cNvPr id="4" name="Нижний колонтитул 3"/>
          <p:cNvSpPr>
            <a:spLocks noGrp="1"/>
          </p:cNvSpPr>
          <p:nvPr>
            <p:ph type="ftr" sz="quarter" idx="2"/>
          </p:nvPr>
        </p:nvSpPr>
        <p:spPr>
          <a:xfrm>
            <a:off x="0" y="9429750"/>
            <a:ext cx="2890665" cy="496888"/>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776866" y="9429750"/>
            <a:ext cx="2890665" cy="496888"/>
          </a:xfrm>
          <a:prstGeom prst="rect">
            <a:avLst/>
          </a:prstGeom>
        </p:spPr>
        <p:txBody>
          <a:bodyPr vert="horz" lIns="91440" tIns="45720" rIns="91440" bIns="45720" rtlCol="0" anchor="b"/>
          <a:lstStyle>
            <a:lvl1pPr algn="r">
              <a:defRPr sz="1200"/>
            </a:lvl1pPr>
          </a:lstStyle>
          <a:p>
            <a:fld id="{8B206E83-8929-4E1B-9D26-D703DDCEF671}" type="slidenum">
              <a:rPr lang="ru-RU" smtClean="0"/>
              <a:pPr/>
              <a:t>‹#›</a:t>
            </a:fld>
            <a:endParaRPr lang="ru-RU"/>
          </a:p>
        </p:txBody>
      </p:sp>
    </p:spTree>
    <p:extLst>
      <p:ext uri="{BB962C8B-B14F-4D97-AF65-F5344CB8AC3E}">
        <p14:creationId xmlns:p14="http://schemas.microsoft.com/office/powerpoint/2010/main" val="110576474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3"/>
            <a:ext cx="2889938" cy="4973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ru-RU"/>
          </a:p>
        </p:txBody>
      </p:sp>
      <p:sp>
        <p:nvSpPr>
          <p:cNvPr id="27651" name="Rectangle 3"/>
          <p:cNvSpPr>
            <a:spLocks noGrp="1" noChangeArrowheads="1"/>
          </p:cNvSpPr>
          <p:nvPr>
            <p:ph type="dt" idx="1"/>
          </p:nvPr>
        </p:nvSpPr>
        <p:spPr bwMode="auto">
          <a:xfrm>
            <a:off x="3777608" y="3"/>
            <a:ext cx="2889938" cy="49730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ru-RU"/>
          </a:p>
        </p:txBody>
      </p:sp>
      <p:sp>
        <p:nvSpPr>
          <p:cNvPr id="10244"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666909" y="4716272"/>
            <a:ext cx="5335270" cy="44676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27654" name="Rectangle 6"/>
          <p:cNvSpPr>
            <a:spLocks noGrp="1" noChangeArrowheads="1"/>
          </p:cNvSpPr>
          <p:nvPr>
            <p:ph type="ftr" sz="quarter" idx="4"/>
          </p:nvPr>
        </p:nvSpPr>
        <p:spPr bwMode="auto">
          <a:xfrm>
            <a:off x="0" y="9429295"/>
            <a:ext cx="2889938" cy="49730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ru-RU"/>
          </a:p>
        </p:txBody>
      </p:sp>
      <p:sp>
        <p:nvSpPr>
          <p:cNvPr id="27655" name="Rectangle 7"/>
          <p:cNvSpPr>
            <a:spLocks noGrp="1" noChangeArrowheads="1"/>
          </p:cNvSpPr>
          <p:nvPr>
            <p:ph type="sldNum" sz="quarter" idx="5"/>
          </p:nvPr>
        </p:nvSpPr>
        <p:spPr bwMode="auto">
          <a:xfrm>
            <a:off x="3777608" y="9429295"/>
            <a:ext cx="2889938" cy="49730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pPr>
              <a:defRPr/>
            </a:pPr>
            <a:fld id="{16F58EF4-BDEC-4FB3-819B-924E20E3276E}" type="slidenum">
              <a:rPr lang="ru-RU"/>
              <a:pPr>
                <a:defRPr/>
              </a:pPr>
              <a:t>‹#›</a:t>
            </a:fld>
            <a:endParaRPr lang="ru-RU"/>
          </a:p>
        </p:txBody>
      </p:sp>
    </p:spTree>
    <p:extLst>
      <p:ext uri="{BB962C8B-B14F-4D97-AF65-F5344CB8AC3E}">
        <p14:creationId xmlns:p14="http://schemas.microsoft.com/office/powerpoint/2010/main" val="87832320"/>
      </p:ext>
    </p:extLst>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16F58EF4-BDEC-4FB3-819B-924E20E3276E}" type="slidenum">
              <a:rPr lang="ru-RU" smtClean="0"/>
              <a:pPr>
                <a:defRPr/>
              </a:pPr>
              <a:t>1</a:t>
            </a:fld>
            <a:endParaRPr lang="ru-RU"/>
          </a:p>
        </p:txBody>
      </p:sp>
      <p:sp>
        <p:nvSpPr>
          <p:cNvPr id="5" name="Верхний колонтитул 4"/>
          <p:cNvSpPr>
            <a:spLocks noGrp="1"/>
          </p:cNvSpPr>
          <p:nvPr>
            <p:ph type="hdr" sz="quarter" idx="11"/>
          </p:nvPr>
        </p:nvSpPr>
        <p:spPr/>
        <p:txBody>
          <a:bodyPr/>
          <a:lstStyle/>
          <a:p>
            <a:pPr>
              <a:defRPr/>
            </a:pPr>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Text Box 1"/>
          <p:cNvSpPr txBox="1">
            <a:spLocks noChangeArrowheads="1"/>
          </p:cNvSpPr>
          <p:nvPr/>
        </p:nvSpPr>
        <p:spPr bwMode="auto">
          <a:xfrm>
            <a:off x="2084188" y="754002"/>
            <a:ext cx="2500712" cy="3723684"/>
          </a:xfrm>
          <a:prstGeom prst="rect">
            <a:avLst/>
          </a:prstGeom>
          <a:solidFill>
            <a:srgbClr val="FFFFFF"/>
          </a:solidFill>
          <a:ln w="9525">
            <a:solidFill>
              <a:srgbClr val="000000"/>
            </a:solidFill>
            <a:miter lim="800000"/>
            <a:headEnd/>
            <a:tailEnd/>
          </a:ln>
        </p:spPr>
        <p:txBody>
          <a:bodyPr wrap="none" lIns="90328" tIns="45164" rIns="90328" bIns="45164" anchor="ctr"/>
          <a:lstStyle/>
          <a:p>
            <a:endParaRPr lang="ru-RU" altLang="ru-RU"/>
          </a:p>
        </p:txBody>
      </p:sp>
      <p:sp>
        <p:nvSpPr>
          <p:cNvPr id="29699" name="Rectangle 2"/>
          <p:cNvSpPr>
            <a:spLocks noGrp="1" noChangeArrowheads="1"/>
          </p:cNvSpPr>
          <p:nvPr>
            <p:ph type="body"/>
          </p:nvPr>
        </p:nvSpPr>
        <p:spPr bwMode="auto">
          <a:xfrm>
            <a:off x="666438" y="4715707"/>
            <a:ext cx="5334641" cy="4468101"/>
          </a:xfrm>
          <a:noFill/>
        </p:spPr>
        <p:txBody>
          <a:bodyPr wrap="none" numCol="1" anchor="ctr" anchorCtr="0" compatLnSpc="1">
            <a:prstTxWarp prst="textNoShape">
              <a:avLst/>
            </a:prstTxWarp>
          </a:bodyPr>
          <a:lstStyle/>
          <a:p>
            <a:pPr eaLnBrk="1" hangingPunct="1">
              <a:spcBef>
                <a:spcPct val="0"/>
              </a:spcBef>
            </a:pPr>
            <a:endParaRPr lang="ru-RU" alt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Верхний колонтитул 3"/>
          <p:cNvSpPr>
            <a:spLocks noGrp="1"/>
          </p:cNvSpPr>
          <p:nvPr>
            <p:ph type="hdr" sz="quarter" idx="10"/>
          </p:nvPr>
        </p:nvSpPr>
        <p:spPr/>
        <p:txBody>
          <a:bodyPr/>
          <a:lstStyle/>
          <a:p>
            <a:pPr>
              <a:defRPr/>
            </a:pPr>
            <a:endParaRPr lang="ru-RU"/>
          </a:p>
        </p:txBody>
      </p:sp>
      <p:sp>
        <p:nvSpPr>
          <p:cNvPr id="5" name="Номер слайда 4"/>
          <p:cNvSpPr>
            <a:spLocks noGrp="1"/>
          </p:cNvSpPr>
          <p:nvPr>
            <p:ph type="sldNum" sz="quarter" idx="11"/>
          </p:nvPr>
        </p:nvSpPr>
        <p:spPr/>
        <p:txBody>
          <a:bodyPr/>
          <a:lstStyle/>
          <a:p>
            <a:pPr>
              <a:defRPr/>
            </a:pPr>
            <a:fld id="{16F58EF4-BDEC-4FB3-819B-924E20E3276E}" type="slidenum">
              <a:rPr lang="ru-RU" smtClean="0"/>
              <a:pPr>
                <a:defRPr/>
              </a:pPr>
              <a:t>5</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Верхний колонтитул 3"/>
          <p:cNvSpPr>
            <a:spLocks noGrp="1"/>
          </p:cNvSpPr>
          <p:nvPr>
            <p:ph type="hdr" sz="quarter" idx="10"/>
          </p:nvPr>
        </p:nvSpPr>
        <p:spPr/>
        <p:txBody>
          <a:bodyPr/>
          <a:lstStyle/>
          <a:p>
            <a:pPr>
              <a:defRPr/>
            </a:pPr>
            <a:endParaRPr lang="ru-RU"/>
          </a:p>
        </p:txBody>
      </p:sp>
      <p:sp>
        <p:nvSpPr>
          <p:cNvPr id="5" name="Номер слайда 4"/>
          <p:cNvSpPr>
            <a:spLocks noGrp="1"/>
          </p:cNvSpPr>
          <p:nvPr>
            <p:ph type="sldNum" sz="quarter" idx="11"/>
          </p:nvPr>
        </p:nvSpPr>
        <p:spPr/>
        <p:txBody>
          <a:bodyPr/>
          <a:lstStyle/>
          <a:p>
            <a:pPr>
              <a:defRPr/>
            </a:pPr>
            <a:fld id="{16F58EF4-BDEC-4FB3-819B-924E20E3276E}" type="slidenum">
              <a:rPr lang="ru-RU" smtClean="0"/>
              <a:pPr>
                <a:defRPr/>
              </a:pPr>
              <a:t>7</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Верхний колонтитул 3"/>
          <p:cNvSpPr>
            <a:spLocks noGrp="1"/>
          </p:cNvSpPr>
          <p:nvPr>
            <p:ph type="hdr" sz="quarter" idx="10"/>
          </p:nvPr>
        </p:nvSpPr>
        <p:spPr/>
        <p:txBody>
          <a:bodyPr/>
          <a:lstStyle/>
          <a:p>
            <a:pPr>
              <a:defRPr/>
            </a:pPr>
            <a:endParaRPr lang="ru-RU"/>
          </a:p>
        </p:txBody>
      </p:sp>
      <p:sp>
        <p:nvSpPr>
          <p:cNvPr id="5" name="Номер слайда 4"/>
          <p:cNvSpPr>
            <a:spLocks noGrp="1"/>
          </p:cNvSpPr>
          <p:nvPr>
            <p:ph type="sldNum" sz="quarter" idx="11"/>
          </p:nvPr>
        </p:nvSpPr>
        <p:spPr/>
        <p:txBody>
          <a:bodyPr/>
          <a:lstStyle/>
          <a:p>
            <a:pPr>
              <a:defRPr/>
            </a:pPr>
            <a:fld id="{16F58EF4-BDEC-4FB3-819B-924E20E3276E}" type="slidenum">
              <a:rPr lang="ru-RU" smtClean="0"/>
              <a:pPr>
                <a:defRPr/>
              </a:pPr>
              <a:t>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r>
              <a:rPr lang="ru-RU"/>
              <a:t>21</a:t>
            </a:r>
          </a:p>
        </p:txBody>
      </p:sp>
      <p:sp>
        <p:nvSpPr>
          <p:cNvPr id="6" name="Slide Number Placeholder 5"/>
          <p:cNvSpPr>
            <a:spLocks noGrp="1"/>
          </p:cNvSpPr>
          <p:nvPr>
            <p:ph type="sldNum" sz="quarter" idx="12"/>
          </p:nvPr>
        </p:nvSpPr>
        <p:spPr/>
        <p:txBody>
          <a:bodyPr/>
          <a:lstStyle/>
          <a:p>
            <a:pPr>
              <a:defRPr/>
            </a:pPr>
            <a:fld id="{DAD487F9-A3E6-456F-B062-2B798CC8973F}"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r>
              <a:rPr lang="ru-RU"/>
              <a:t>21</a:t>
            </a:r>
          </a:p>
        </p:txBody>
      </p:sp>
      <p:sp>
        <p:nvSpPr>
          <p:cNvPr id="6" name="Slide Number Placeholder 5"/>
          <p:cNvSpPr>
            <a:spLocks noGrp="1"/>
          </p:cNvSpPr>
          <p:nvPr>
            <p:ph type="sldNum" sz="quarter" idx="12"/>
          </p:nvPr>
        </p:nvSpPr>
        <p:spPr/>
        <p:txBody>
          <a:bodyPr/>
          <a:lstStyle/>
          <a:p>
            <a:pPr>
              <a:defRPr/>
            </a:pPr>
            <a:fld id="{6358BE6A-C55E-482D-89BD-59C0D327D76F}" type="slidenum">
              <a:rPr lang="ru-RU" smtClean="0"/>
              <a:pPr>
                <a:defRPr/>
              </a:pPr>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r>
              <a:rPr lang="ru-RU"/>
              <a:t>21</a:t>
            </a:r>
          </a:p>
        </p:txBody>
      </p:sp>
      <p:sp>
        <p:nvSpPr>
          <p:cNvPr id="6" name="Slide Number Placeholder 5"/>
          <p:cNvSpPr>
            <a:spLocks noGrp="1"/>
          </p:cNvSpPr>
          <p:nvPr>
            <p:ph type="sldNum" sz="quarter" idx="12"/>
          </p:nvPr>
        </p:nvSpPr>
        <p:spPr/>
        <p:txBody>
          <a:bodyPr/>
          <a:lstStyle/>
          <a:p>
            <a:pPr>
              <a:defRPr/>
            </a:pPr>
            <a:fld id="{8052EDC2-EEB9-4D46-A4D9-EE1791929412}"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r>
              <a:rPr lang="ru-RU"/>
              <a:t>21</a:t>
            </a:r>
          </a:p>
        </p:txBody>
      </p:sp>
      <p:sp>
        <p:nvSpPr>
          <p:cNvPr id="7" name="Slide Number Placeholder 6"/>
          <p:cNvSpPr>
            <a:spLocks noGrp="1"/>
          </p:cNvSpPr>
          <p:nvPr>
            <p:ph type="sldNum" sz="quarter" idx="12"/>
          </p:nvPr>
        </p:nvSpPr>
        <p:spPr/>
        <p:txBody>
          <a:bodyPr/>
          <a:lstStyle/>
          <a:p>
            <a:pPr>
              <a:defRPr/>
            </a:pPr>
            <a:fld id="{F5C390FC-16C2-436C-BA17-5D42C761404D}" type="slidenum">
              <a:rPr lang="ru-RU" smtClean="0"/>
              <a:pPr>
                <a:defRPr/>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r>
              <a:rPr lang="ru-RU"/>
              <a:t>21</a:t>
            </a:r>
          </a:p>
        </p:txBody>
      </p:sp>
      <p:sp>
        <p:nvSpPr>
          <p:cNvPr id="9" name="Slide Number Placeholder 8"/>
          <p:cNvSpPr>
            <a:spLocks noGrp="1"/>
          </p:cNvSpPr>
          <p:nvPr>
            <p:ph type="sldNum" sz="quarter" idx="12"/>
          </p:nvPr>
        </p:nvSpPr>
        <p:spPr/>
        <p:txBody>
          <a:bodyPr/>
          <a:lstStyle/>
          <a:p>
            <a:pPr>
              <a:defRPr/>
            </a:pPr>
            <a:fld id="{A4E59092-59A2-41DC-9EEA-D1EBF3EEF330}"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r>
              <a:rPr lang="ru-RU"/>
              <a:t>21</a:t>
            </a:r>
          </a:p>
        </p:txBody>
      </p:sp>
      <p:sp>
        <p:nvSpPr>
          <p:cNvPr id="5" name="Slide Number Placeholder 4"/>
          <p:cNvSpPr>
            <a:spLocks noGrp="1"/>
          </p:cNvSpPr>
          <p:nvPr>
            <p:ph type="sldNum" sz="quarter" idx="12"/>
          </p:nvPr>
        </p:nvSpPr>
        <p:spPr/>
        <p:txBody>
          <a:bodyPr/>
          <a:lstStyle/>
          <a:p>
            <a:pPr>
              <a:defRPr/>
            </a:pPr>
            <a:fld id="{C56A6448-0A28-4F30-A484-C40A81DEA10B}"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r>
              <a:rPr lang="ru-RU"/>
              <a:t>21</a:t>
            </a:r>
          </a:p>
        </p:txBody>
      </p:sp>
      <p:sp>
        <p:nvSpPr>
          <p:cNvPr id="4" name="Slide Number Placeholder 3"/>
          <p:cNvSpPr>
            <a:spLocks noGrp="1"/>
          </p:cNvSpPr>
          <p:nvPr>
            <p:ph type="sldNum" sz="quarter" idx="12"/>
          </p:nvPr>
        </p:nvSpPr>
        <p:spPr/>
        <p:txBody>
          <a:bodyPr/>
          <a:lstStyle/>
          <a:p>
            <a:pPr>
              <a:defRPr/>
            </a:pPr>
            <a:fld id="{C798FF81-015E-4DF2-8608-6160010A54B0}"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r>
              <a:rPr lang="ru-RU"/>
              <a:t>21</a:t>
            </a:r>
          </a:p>
        </p:txBody>
      </p:sp>
      <p:sp>
        <p:nvSpPr>
          <p:cNvPr id="7" name="Slide Number Placeholder 6"/>
          <p:cNvSpPr>
            <a:spLocks noGrp="1"/>
          </p:cNvSpPr>
          <p:nvPr>
            <p:ph type="sldNum" sz="quarter" idx="12"/>
          </p:nvPr>
        </p:nvSpPr>
        <p:spPr/>
        <p:txBody>
          <a:bodyPr/>
          <a:lstStyle/>
          <a:p>
            <a:pPr>
              <a:defRPr/>
            </a:pPr>
            <a:fld id="{94EBBC3D-1451-4076-B762-3D9DED4875F4}" type="slidenum">
              <a:rPr lang="ru-RU" smtClean="0"/>
              <a:pPr>
                <a:defRPr/>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r>
              <a:rPr lang="ru-RU"/>
              <a:t>21</a:t>
            </a:r>
          </a:p>
        </p:txBody>
      </p:sp>
      <p:sp>
        <p:nvSpPr>
          <p:cNvPr id="7" name="Slide Number Placeholder 6"/>
          <p:cNvSpPr>
            <a:spLocks noGrp="1"/>
          </p:cNvSpPr>
          <p:nvPr>
            <p:ph type="sldNum" sz="quarter" idx="12"/>
          </p:nvPr>
        </p:nvSpPr>
        <p:spPr/>
        <p:txBody>
          <a:bodyPr/>
          <a:lstStyle/>
          <a:p>
            <a:pPr>
              <a:defRPr/>
            </a:pPr>
            <a:fld id="{E9C7DBA2-71AE-4D58-8364-FD065173BC2C}" type="slidenum">
              <a:rPr lang="ru-RU" smtClean="0"/>
              <a:pPr>
                <a:defRPr/>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r>
              <a:rPr lang="ru-RU"/>
              <a:t>21</a:t>
            </a:r>
          </a:p>
        </p:txBody>
      </p:sp>
      <p:sp>
        <p:nvSpPr>
          <p:cNvPr id="6" name="Slide Number Placeholder 5"/>
          <p:cNvSpPr>
            <a:spLocks noGrp="1"/>
          </p:cNvSpPr>
          <p:nvPr>
            <p:ph type="sldNum" sz="quarter" idx="12"/>
          </p:nvPr>
        </p:nvSpPr>
        <p:spPr/>
        <p:txBody>
          <a:bodyPr/>
          <a:lstStyle/>
          <a:p>
            <a:pPr>
              <a:defRPr/>
            </a:pPr>
            <a:fld id="{2A7423A0-B752-41B6-BE25-96613A1F68E9}"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r>
              <a:rPr lang="ru-RU"/>
              <a:t>21</a:t>
            </a:r>
          </a:p>
        </p:txBody>
      </p:sp>
      <p:sp>
        <p:nvSpPr>
          <p:cNvPr id="6" name="Slide Number Placeholder 5"/>
          <p:cNvSpPr>
            <a:spLocks noGrp="1"/>
          </p:cNvSpPr>
          <p:nvPr>
            <p:ph type="sldNum" sz="quarter" idx="12"/>
          </p:nvPr>
        </p:nvSpPr>
        <p:spPr/>
        <p:txBody>
          <a:bodyPr/>
          <a:lstStyle/>
          <a:p>
            <a:pPr>
              <a:defRPr/>
            </a:pPr>
            <a:fld id="{8BFEB1F1-C639-4817-8D08-83AFEAA76E5A}" type="slidenum">
              <a:rPr lang="ru-RU" smtClean="0"/>
              <a:pPr>
                <a:defRPr/>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pPr>
              <a:defRPr/>
            </a:pPr>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pPr>
              <a:defRPr/>
            </a:pPr>
            <a:r>
              <a:rPr lang="ru-RU"/>
              <a:t>21</a:t>
            </a: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a:defRPr/>
            </a:pPr>
            <a:fld id="{ABBDF437-806E-469C-B1B2-8515253D8EB4}" type="slidenum">
              <a:rPr lang="ru-RU" smtClean="0"/>
              <a:pPr>
                <a:defRPr/>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ctrTitle"/>
          </p:nvPr>
        </p:nvSpPr>
        <p:spPr>
          <a:xfrm>
            <a:off x="1000100" y="620688"/>
            <a:ext cx="7244308" cy="4824536"/>
          </a:xfrm>
        </p:spPr>
        <p:txBody>
          <a:bodyPr>
            <a:noAutofit/>
          </a:bodyPr>
          <a:lstStyle/>
          <a:p>
            <a:pPr>
              <a:spcBef>
                <a:spcPts val="0"/>
              </a:spcBef>
            </a:pPr>
            <a:br>
              <a:rPr lang="ru-RU" sz="4000" dirty="0">
                <a:solidFill>
                  <a:schemeClr val="accent1">
                    <a:lumMod val="50000"/>
                  </a:schemeClr>
                </a:solidFill>
                <a:latin typeface="Times New Roman" pitchFamily="18" charset="0"/>
                <a:cs typeface="Times New Roman" pitchFamily="18" charset="0"/>
              </a:rPr>
            </a:br>
            <a:br>
              <a:rPr lang="ru-RU" sz="4000" dirty="0">
                <a:solidFill>
                  <a:schemeClr val="accent1">
                    <a:lumMod val="50000"/>
                  </a:schemeClr>
                </a:solidFill>
                <a:latin typeface="Times New Roman" pitchFamily="18" charset="0"/>
                <a:cs typeface="Times New Roman" pitchFamily="18" charset="0"/>
              </a:rPr>
            </a:br>
            <a:br>
              <a:rPr lang="ru-RU" sz="4000" dirty="0">
                <a:solidFill>
                  <a:schemeClr val="accent1">
                    <a:lumMod val="50000"/>
                  </a:schemeClr>
                </a:solidFill>
                <a:latin typeface="Times New Roman" pitchFamily="18" charset="0"/>
                <a:cs typeface="Times New Roman" pitchFamily="18" charset="0"/>
              </a:rPr>
            </a:br>
            <a:br>
              <a:rPr lang="ru-RU" sz="4000" dirty="0">
                <a:solidFill>
                  <a:schemeClr val="accent1">
                    <a:lumMod val="50000"/>
                  </a:schemeClr>
                </a:solidFill>
                <a:latin typeface="Times New Roman" pitchFamily="18" charset="0"/>
                <a:cs typeface="Times New Roman" pitchFamily="18" charset="0"/>
              </a:rPr>
            </a:br>
            <a:br>
              <a:rPr lang="ru-RU" sz="4000" dirty="0">
                <a:solidFill>
                  <a:schemeClr val="accent1">
                    <a:lumMod val="50000"/>
                  </a:schemeClr>
                </a:solidFill>
                <a:latin typeface="Times New Roman" pitchFamily="18" charset="0"/>
                <a:cs typeface="Times New Roman" pitchFamily="18" charset="0"/>
              </a:rPr>
            </a:br>
            <a:br>
              <a:rPr lang="ru-RU" sz="4000" dirty="0">
                <a:solidFill>
                  <a:schemeClr val="accent1">
                    <a:lumMod val="50000"/>
                  </a:schemeClr>
                </a:solidFill>
                <a:latin typeface="Times New Roman" pitchFamily="18" charset="0"/>
                <a:cs typeface="Times New Roman" pitchFamily="18" charset="0"/>
              </a:rPr>
            </a:br>
            <a:br>
              <a:rPr lang="ru-RU" sz="4000" dirty="0">
                <a:solidFill>
                  <a:schemeClr val="accent1">
                    <a:lumMod val="50000"/>
                  </a:schemeClr>
                </a:solidFill>
                <a:latin typeface="Times New Roman" pitchFamily="18" charset="0"/>
                <a:cs typeface="Times New Roman" pitchFamily="18" charset="0"/>
              </a:rPr>
            </a:br>
            <a:br>
              <a:rPr lang="ru-RU" sz="4000" dirty="0">
                <a:solidFill>
                  <a:schemeClr val="accent1">
                    <a:lumMod val="50000"/>
                  </a:schemeClr>
                </a:solidFill>
                <a:latin typeface="Times New Roman" pitchFamily="18" charset="0"/>
                <a:cs typeface="Times New Roman" pitchFamily="18" charset="0"/>
              </a:rPr>
            </a:br>
            <a:br>
              <a:rPr lang="ru-RU" sz="4000" dirty="0">
                <a:solidFill>
                  <a:schemeClr val="accent1">
                    <a:lumMod val="50000"/>
                  </a:schemeClr>
                </a:solidFill>
                <a:latin typeface="Times New Roman" pitchFamily="18" charset="0"/>
                <a:cs typeface="Times New Roman" pitchFamily="18" charset="0"/>
              </a:rPr>
            </a:br>
            <a:r>
              <a:rPr lang="ru-RU" sz="4000" dirty="0">
                <a:solidFill>
                  <a:schemeClr val="tx1"/>
                </a:solidFill>
                <a:latin typeface="Times New Roman" pitchFamily="18" charset="0"/>
                <a:cs typeface="Times New Roman" pitchFamily="18" charset="0"/>
              </a:rPr>
              <a:t> 01.09.2026</a:t>
            </a:r>
            <a:r>
              <a:rPr lang="ru-RU" sz="4000" dirty="0">
                <a:solidFill>
                  <a:srgbClr val="FF0000"/>
                </a:solidFill>
                <a:latin typeface="Times New Roman" pitchFamily="18" charset="0"/>
                <a:cs typeface="Times New Roman" pitchFamily="18" charset="0"/>
              </a:rPr>
              <a:t> </a:t>
            </a:r>
            <a:r>
              <a:rPr lang="ru-RU" sz="4000" dirty="0">
                <a:solidFill>
                  <a:schemeClr val="tx1"/>
                </a:solidFill>
                <a:latin typeface="Times New Roman" pitchFamily="18" charset="0"/>
                <a:cs typeface="Times New Roman" pitchFamily="18" charset="0"/>
              </a:rPr>
              <a:t> </a:t>
            </a:r>
            <a:r>
              <a:rPr lang="ru-RU" sz="4000" dirty="0" err="1">
                <a:solidFill>
                  <a:schemeClr val="tx1"/>
                </a:solidFill>
                <a:latin typeface="Times New Roman" pitchFamily="18" charset="0"/>
                <a:cs typeface="Times New Roman" pitchFamily="18" charset="0"/>
              </a:rPr>
              <a:t>жылға</a:t>
            </a:r>
            <a:r>
              <a:rPr lang="ru-RU" sz="4000" dirty="0">
                <a:solidFill>
                  <a:schemeClr val="tx1"/>
                </a:solidFill>
                <a:latin typeface="Times New Roman" pitchFamily="18" charset="0"/>
                <a:cs typeface="Times New Roman" pitchFamily="18" charset="0"/>
              </a:rPr>
              <a:t> </a:t>
            </a:r>
            <a:r>
              <a:rPr lang="ru-RU" sz="4000" dirty="0" err="1">
                <a:solidFill>
                  <a:schemeClr val="tx1"/>
                </a:solidFill>
                <a:latin typeface="Times New Roman" pitchFamily="18" charset="0"/>
                <a:cs typeface="Times New Roman" pitchFamily="18" charset="0"/>
              </a:rPr>
              <a:t>арналған</a:t>
            </a:r>
            <a:r>
              <a:rPr lang="ru-RU" sz="4000" dirty="0">
                <a:solidFill>
                  <a:schemeClr val="tx1"/>
                </a:solidFill>
                <a:latin typeface="Times New Roman" pitchFamily="18" charset="0"/>
                <a:cs typeface="Times New Roman" pitchFamily="18" charset="0"/>
              </a:rPr>
              <a:t> «</a:t>
            </a:r>
            <a:r>
              <a:rPr lang="ru-RU" sz="4000" dirty="0" err="1">
                <a:solidFill>
                  <a:schemeClr val="tx1"/>
                </a:solidFill>
                <a:latin typeface="Times New Roman" pitchFamily="18" charset="0"/>
                <a:cs typeface="Times New Roman" pitchFamily="18" charset="0"/>
              </a:rPr>
              <a:t>Шарбақты</a:t>
            </a:r>
            <a:r>
              <a:rPr lang="ru-RU" sz="4000" dirty="0">
                <a:solidFill>
                  <a:schemeClr val="tx1"/>
                </a:solidFill>
                <a:latin typeface="Times New Roman" pitchFamily="18" charset="0"/>
                <a:cs typeface="Times New Roman" pitchFamily="18" charset="0"/>
              </a:rPr>
              <a:t> </a:t>
            </a:r>
            <a:r>
              <a:rPr lang="ru-RU" sz="4000" dirty="0" err="1">
                <a:solidFill>
                  <a:schemeClr val="tx1"/>
                </a:solidFill>
                <a:latin typeface="Times New Roman" pitchFamily="18" charset="0"/>
                <a:cs typeface="Times New Roman" pitchFamily="18" charset="0"/>
              </a:rPr>
              <a:t>ауданы</a:t>
            </a:r>
            <a:r>
              <a:rPr lang="ru-RU" sz="4000" dirty="0">
                <a:solidFill>
                  <a:schemeClr val="tx1"/>
                </a:solidFill>
                <a:latin typeface="Times New Roman" pitchFamily="18" charset="0"/>
                <a:cs typeface="Times New Roman" pitchFamily="18" charset="0"/>
              </a:rPr>
              <a:t> Сосновка </a:t>
            </a:r>
            <a:r>
              <a:rPr lang="ru-RU" sz="4000" dirty="0" err="1">
                <a:solidFill>
                  <a:schemeClr val="tx1"/>
                </a:solidFill>
                <a:latin typeface="Times New Roman" pitchFamily="18" charset="0"/>
                <a:cs typeface="Times New Roman" pitchFamily="18" charset="0"/>
              </a:rPr>
              <a:t>ауылдық</a:t>
            </a:r>
            <a:r>
              <a:rPr lang="ru-RU" sz="4000" dirty="0">
                <a:solidFill>
                  <a:schemeClr val="tx1"/>
                </a:solidFill>
                <a:latin typeface="Times New Roman" pitchFamily="18" charset="0"/>
                <a:cs typeface="Times New Roman" pitchFamily="18" charset="0"/>
              </a:rPr>
              <a:t> </a:t>
            </a:r>
            <a:r>
              <a:rPr lang="ru-RU" sz="4000" dirty="0" err="1">
                <a:solidFill>
                  <a:schemeClr val="tx1"/>
                </a:solidFill>
                <a:latin typeface="Times New Roman" pitchFamily="18" charset="0"/>
                <a:cs typeface="Times New Roman" pitchFamily="18" charset="0"/>
              </a:rPr>
              <a:t>округі</a:t>
            </a:r>
            <a:r>
              <a:rPr lang="ru-RU" sz="4000" dirty="0">
                <a:solidFill>
                  <a:schemeClr val="tx1"/>
                </a:solidFill>
                <a:latin typeface="Times New Roman" pitchFamily="18" charset="0"/>
                <a:cs typeface="Times New Roman" pitchFamily="18" charset="0"/>
              </a:rPr>
              <a:t> </a:t>
            </a:r>
            <a:r>
              <a:rPr lang="ru-RU" sz="4000" dirty="0" err="1">
                <a:solidFill>
                  <a:schemeClr val="tx1"/>
                </a:solidFill>
                <a:latin typeface="Times New Roman" pitchFamily="18" charset="0"/>
                <a:cs typeface="Times New Roman" pitchFamily="18" charset="0"/>
              </a:rPr>
              <a:t>әкімінің</a:t>
            </a:r>
            <a:r>
              <a:rPr lang="ru-RU" sz="4000" dirty="0">
                <a:solidFill>
                  <a:schemeClr val="tx1"/>
                </a:solidFill>
                <a:latin typeface="Times New Roman" pitchFamily="18" charset="0"/>
                <a:cs typeface="Times New Roman" pitchFamily="18" charset="0"/>
              </a:rPr>
              <a:t> аппараты» ММ </a:t>
            </a:r>
            <a:br>
              <a:rPr lang="ru-RU" sz="4000" dirty="0">
                <a:solidFill>
                  <a:schemeClr val="tx1"/>
                </a:solidFill>
                <a:latin typeface="Times New Roman" pitchFamily="18" charset="0"/>
                <a:cs typeface="Times New Roman" pitchFamily="18" charset="0"/>
              </a:rPr>
            </a:br>
            <a:r>
              <a:rPr lang="ru-RU" sz="3600" i="1" dirty="0">
                <a:solidFill>
                  <a:schemeClr val="tx1"/>
                </a:solidFill>
                <a:latin typeface="Times New Roman" pitchFamily="18" charset="0"/>
                <a:cs typeface="Times New Roman" pitchFamily="18" charset="0"/>
              </a:rPr>
              <a:t>«</a:t>
            </a:r>
            <a:r>
              <a:rPr lang="ru-RU" sz="3600" i="1" dirty="0" err="1">
                <a:solidFill>
                  <a:schemeClr val="tx1"/>
                </a:solidFill>
                <a:latin typeface="Times New Roman" pitchFamily="18" charset="0"/>
                <a:cs typeface="Times New Roman" pitchFamily="18" charset="0"/>
              </a:rPr>
              <a:t>бюджеттің</a:t>
            </a:r>
            <a:r>
              <a:rPr lang="ru-RU" sz="3600" i="1" dirty="0">
                <a:solidFill>
                  <a:schemeClr val="tx1"/>
                </a:solidFill>
                <a:latin typeface="Times New Roman" pitchFamily="18" charset="0"/>
                <a:cs typeface="Times New Roman" pitchFamily="18" charset="0"/>
              </a:rPr>
              <a:t> </a:t>
            </a:r>
            <a:r>
              <a:rPr lang="ru-RU" sz="3600" i="1" dirty="0" err="1">
                <a:solidFill>
                  <a:schemeClr val="tx1"/>
                </a:solidFill>
                <a:latin typeface="Times New Roman" pitchFamily="18" charset="0"/>
                <a:cs typeface="Times New Roman" pitchFamily="18" charset="0"/>
              </a:rPr>
              <a:t>атқарылу</a:t>
            </a:r>
            <a:r>
              <a:rPr lang="ru-RU" sz="3600" i="1" dirty="0">
                <a:solidFill>
                  <a:schemeClr val="tx1"/>
                </a:solidFill>
                <a:latin typeface="Times New Roman" pitchFamily="18" charset="0"/>
                <a:cs typeface="Times New Roman" pitchFamily="18" charset="0"/>
              </a:rPr>
              <a:t> </a:t>
            </a:r>
            <a:r>
              <a:rPr lang="ru-RU" sz="3600" i="1" dirty="0" err="1">
                <a:solidFill>
                  <a:schemeClr val="tx1"/>
                </a:solidFill>
                <a:latin typeface="Times New Roman" pitchFamily="18" charset="0"/>
                <a:cs typeface="Times New Roman" pitchFamily="18" charset="0"/>
              </a:rPr>
              <a:t>сатысында</a:t>
            </a:r>
            <a:r>
              <a:rPr lang="ru-RU" sz="3600" i="1" dirty="0">
                <a:solidFill>
                  <a:schemeClr val="tx1"/>
                </a:solidFill>
                <a:latin typeface="Times New Roman" pitchFamily="18" charset="0"/>
                <a:cs typeface="Times New Roman" pitchFamily="18" charset="0"/>
              </a:rPr>
              <a:t>» </a:t>
            </a:r>
            <a:r>
              <a:rPr lang="ru-RU" sz="4000" dirty="0" err="1">
                <a:solidFill>
                  <a:schemeClr val="tx1"/>
                </a:solidFill>
                <a:latin typeface="Times New Roman" pitchFamily="18" charset="0"/>
                <a:cs typeface="Times New Roman" pitchFamily="18" charset="0"/>
              </a:rPr>
              <a:t>азаматтық</a:t>
            </a:r>
            <a:r>
              <a:rPr lang="ru-RU" sz="4000" dirty="0">
                <a:solidFill>
                  <a:schemeClr val="tx1"/>
                </a:solidFill>
                <a:latin typeface="Times New Roman" pitchFamily="18" charset="0"/>
                <a:cs typeface="Times New Roman" pitchFamily="18" charset="0"/>
              </a:rPr>
              <a:t> </a:t>
            </a:r>
            <a:r>
              <a:rPr lang="ru-RU" sz="4000" dirty="0" err="1">
                <a:solidFill>
                  <a:schemeClr val="tx1"/>
                </a:solidFill>
                <a:latin typeface="Times New Roman" pitchFamily="18" charset="0"/>
                <a:cs typeface="Times New Roman" pitchFamily="18" charset="0"/>
              </a:rPr>
              <a:t>бюджеті</a:t>
            </a:r>
            <a:r>
              <a:rPr lang="ru-RU" sz="4000" dirty="0">
                <a:solidFill>
                  <a:schemeClr val="tx1"/>
                </a:solidFill>
                <a:latin typeface="Times New Roman" pitchFamily="18" charset="0"/>
                <a:cs typeface="Times New Roman" pitchFamily="18" charset="0"/>
              </a:rPr>
              <a:t>. </a:t>
            </a:r>
            <a:br>
              <a:rPr lang="ru-RU" sz="4000" dirty="0">
                <a:solidFill>
                  <a:schemeClr val="accent1">
                    <a:lumMod val="50000"/>
                  </a:schemeClr>
                </a:solidFill>
                <a:latin typeface="Times New Roman" pitchFamily="18" charset="0"/>
                <a:cs typeface="Times New Roman" pitchFamily="18" charset="0"/>
              </a:rPr>
            </a:br>
            <a:endParaRPr lang="ru-RU" sz="4000" i="1"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611188" y="981075"/>
            <a:ext cx="8137525" cy="5761038"/>
          </a:xfrm>
        </p:spPr>
        <p:txBody>
          <a:bodyPr>
            <a:normAutofit/>
          </a:bodyPr>
          <a:lstStyle/>
          <a:p>
            <a:pPr algn="ctr">
              <a:buFont typeface="Wingdings 2" pitchFamily="18" charset="2"/>
              <a:buNone/>
            </a:pPr>
            <a:r>
              <a:rPr lang="ru-RU" altLang="ru-RU" sz="1400" dirty="0"/>
              <a:t>  </a:t>
            </a:r>
          </a:p>
          <a:p>
            <a:pPr algn="ctr">
              <a:buFont typeface="Wingdings 2" pitchFamily="18" charset="2"/>
              <a:buNone/>
            </a:pPr>
            <a:endParaRPr lang="ru-RU" altLang="ru-RU" sz="1400" dirty="0"/>
          </a:p>
          <a:p>
            <a:pPr algn="ctr">
              <a:buFont typeface="Wingdings 2" pitchFamily="18" charset="2"/>
              <a:buNone/>
            </a:pPr>
            <a:r>
              <a:rPr lang="ru-RU" altLang="ru-RU" sz="1400" dirty="0">
                <a:solidFill>
                  <a:schemeClr val="tx1"/>
                </a:solidFill>
              </a:rPr>
              <a:t> </a:t>
            </a:r>
            <a:r>
              <a:rPr lang="ru-RU" altLang="ru-RU" sz="1400" b="1" dirty="0" err="1">
                <a:solidFill>
                  <a:schemeClr val="tx1"/>
                </a:solidFill>
                <a:latin typeface="Times New Roman" pitchFamily="18" charset="0"/>
                <a:cs typeface="Times New Roman" pitchFamily="18" charset="0"/>
              </a:rPr>
              <a:t>Азаматтық </a:t>
            </a:r>
            <a:r>
              <a:rPr lang="ru-RU" altLang="ru-RU" sz="1400" b="1" dirty="0">
                <a:solidFill>
                  <a:schemeClr val="tx1"/>
                </a:solidFill>
                <a:latin typeface="Times New Roman" pitchFamily="18" charset="0"/>
                <a:cs typeface="Times New Roman" pitchFamily="18" charset="0"/>
              </a:rPr>
              <a:t>бюджет </a:t>
            </a:r>
            <a:r>
              <a:rPr lang="ru-RU" altLang="ru-RU" sz="1400" b="1" dirty="0" err="1">
                <a:solidFill>
                  <a:schemeClr val="tx1"/>
                </a:solidFill>
                <a:latin typeface="Times New Roman" pitchFamily="18" charset="0"/>
                <a:cs typeface="Times New Roman" pitchFamily="18" charset="0"/>
              </a:rPr>
              <a:t>Қазақстан Республикасының </a:t>
            </a:r>
            <a:r>
              <a:rPr lang="ru-RU" altLang="ru-RU" sz="1400" b="1" dirty="0">
                <a:solidFill>
                  <a:schemeClr val="tx1"/>
                </a:solidFill>
                <a:latin typeface="Times New Roman" pitchFamily="18" charset="0"/>
                <a:cs typeface="Times New Roman" pitchFamily="18" charset="0"/>
              </a:rPr>
              <a:t>2008 </a:t>
            </a:r>
            <a:r>
              <a:rPr lang="ru-RU" altLang="ru-RU" sz="1400" b="1" dirty="0" err="1">
                <a:solidFill>
                  <a:schemeClr val="tx1"/>
                </a:solidFill>
                <a:latin typeface="Times New Roman" pitchFamily="18" charset="0"/>
                <a:cs typeface="Times New Roman" pitchFamily="18" charset="0"/>
              </a:rPr>
              <a:t>жылғы </a:t>
            </a:r>
            <a:r>
              <a:rPr lang="ru-RU" altLang="ru-RU" sz="1400" b="1" dirty="0">
                <a:solidFill>
                  <a:schemeClr val="tx1"/>
                </a:solidFill>
                <a:latin typeface="Times New Roman" pitchFamily="18" charset="0"/>
                <a:cs typeface="Times New Roman" pitchFamily="18" charset="0"/>
              </a:rPr>
              <a:t>4 </a:t>
            </a:r>
            <a:r>
              <a:rPr lang="ru-RU" altLang="ru-RU" sz="1400" b="1" dirty="0" err="1">
                <a:solidFill>
                  <a:schemeClr val="tx1"/>
                </a:solidFill>
                <a:latin typeface="Times New Roman" pitchFamily="18" charset="0"/>
                <a:cs typeface="Times New Roman" pitchFamily="18" charset="0"/>
              </a:rPr>
              <a:t>желтоқсандағы </a:t>
            </a:r>
            <a:r>
              <a:rPr lang="ru-RU" altLang="ru-RU" sz="1400" b="1" dirty="0">
                <a:solidFill>
                  <a:schemeClr val="tx1"/>
                </a:solidFill>
                <a:latin typeface="Times New Roman" pitchFamily="18" charset="0"/>
                <a:cs typeface="Times New Roman" pitchFamily="18" charset="0"/>
              </a:rPr>
              <a:t>Бюджет </a:t>
            </a:r>
            <a:r>
              <a:rPr lang="ru-RU" altLang="ru-RU" sz="1400" b="1" dirty="0" err="1">
                <a:solidFill>
                  <a:schemeClr val="tx1"/>
                </a:solidFill>
                <a:latin typeface="Times New Roman" pitchFamily="18" charset="0"/>
                <a:cs typeface="Times New Roman" pitchFamily="18" charset="0"/>
              </a:rPr>
              <a:t>кодексінің </a:t>
            </a:r>
            <a:r>
              <a:rPr lang="ru-RU" altLang="ru-RU" sz="1400" b="1" dirty="0">
                <a:solidFill>
                  <a:schemeClr val="tx1"/>
                </a:solidFill>
                <a:latin typeface="Times New Roman" pitchFamily="18" charset="0"/>
                <a:cs typeface="Times New Roman" pitchFamily="18" charset="0"/>
              </a:rPr>
              <a:t>67-1-бабына </a:t>
            </a:r>
            <a:r>
              <a:rPr lang="ru-RU" altLang="ru-RU" sz="1400" b="1" dirty="0" err="1">
                <a:solidFill>
                  <a:schemeClr val="tx1"/>
                </a:solidFill>
                <a:latin typeface="Times New Roman" pitchFamily="18" charset="0"/>
                <a:cs typeface="Times New Roman" pitchFamily="18" charset="0"/>
              </a:rPr>
              <a:t>және Салық кодексіне</a:t>
            </a:r>
            <a:r>
              <a:rPr lang="ru-RU" altLang="ru-RU" sz="1400" b="1" dirty="0">
                <a:solidFill>
                  <a:schemeClr val="tx1"/>
                </a:solidFill>
                <a:latin typeface="Times New Roman" pitchFamily="18" charset="0"/>
                <a:cs typeface="Times New Roman" pitchFamily="18" charset="0"/>
              </a:rPr>
              <a:t>, </a:t>
            </a:r>
            <a:r>
              <a:rPr lang="ru-RU" altLang="ru-RU" sz="1400" b="1" dirty="0" err="1">
                <a:solidFill>
                  <a:schemeClr val="tx1"/>
                </a:solidFill>
                <a:latin typeface="Times New Roman" pitchFamily="18" charset="0"/>
                <a:cs typeface="Times New Roman" pitchFamily="18" charset="0"/>
              </a:rPr>
              <a:t>Қазақстан Республикасының </a:t>
            </a:r>
            <a:r>
              <a:rPr lang="ru-RU" altLang="ru-RU" sz="1400" b="1" dirty="0">
                <a:solidFill>
                  <a:schemeClr val="tx1"/>
                </a:solidFill>
                <a:latin typeface="Times New Roman" pitchFamily="18" charset="0"/>
                <a:cs typeface="Times New Roman" pitchFamily="18" charset="0"/>
              </a:rPr>
              <a:t>2001 </a:t>
            </a:r>
            <a:r>
              <a:rPr lang="ru-RU" altLang="ru-RU" sz="1400" b="1" dirty="0" err="1">
                <a:solidFill>
                  <a:schemeClr val="tx1"/>
                </a:solidFill>
                <a:latin typeface="Times New Roman" pitchFamily="18" charset="0"/>
                <a:cs typeface="Times New Roman" pitchFamily="18" charset="0"/>
              </a:rPr>
              <a:t>жылғы </a:t>
            </a:r>
            <a:r>
              <a:rPr lang="ru-RU" altLang="ru-RU" sz="1400" b="1" dirty="0">
                <a:solidFill>
                  <a:schemeClr val="tx1"/>
                </a:solidFill>
                <a:latin typeface="Times New Roman" pitchFamily="18" charset="0"/>
                <a:cs typeface="Times New Roman" pitchFamily="18" charset="0"/>
              </a:rPr>
              <a:t>23 </a:t>
            </a:r>
            <a:r>
              <a:rPr lang="ru-RU" altLang="ru-RU" sz="1400" b="1" dirty="0" err="1">
                <a:solidFill>
                  <a:schemeClr val="tx1"/>
                </a:solidFill>
                <a:latin typeface="Times New Roman" pitchFamily="18" charset="0"/>
                <a:cs typeface="Times New Roman" pitchFamily="18" charset="0"/>
              </a:rPr>
              <a:t>қаңтардағы </a:t>
            </a:r>
            <a:r>
              <a:rPr lang="ru-RU" altLang="ru-RU" sz="1400" b="1" dirty="0">
                <a:solidFill>
                  <a:schemeClr val="tx1"/>
                </a:solidFill>
                <a:latin typeface="Times New Roman" pitchFamily="18" charset="0"/>
                <a:cs typeface="Times New Roman" pitchFamily="18" charset="0"/>
              </a:rPr>
              <a:t>«</a:t>
            </a:r>
            <a:r>
              <a:rPr lang="ru-RU" altLang="ru-RU" sz="1400" b="1" dirty="0" err="1">
                <a:solidFill>
                  <a:schemeClr val="tx1"/>
                </a:solidFill>
                <a:latin typeface="Times New Roman" pitchFamily="18" charset="0"/>
                <a:cs typeface="Times New Roman" pitchFamily="18" charset="0"/>
              </a:rPr>
              <a:t>Қазақстан Республикасындағы жергілікті</a:t>
            </a:r>
            <a:r>
              <a:rPr lang="ru-RU" altLang="ru-RU" sz="1400" b="1" dirty="0">
                <a:solidFill>
                  <a:schemeClr val="tx1"/>
                </a:solidFill>
                <a:latin typeface="Times New Roman" pitchFamily="18" charset="0"/>
                <a:cs typeface="Times New Roman" pitchFamily="18" charset="0"/>
              </a:rPr>
              <a:t> </a:t>
            </a:r>
            <a:r>
              <a:rPr lang="ru-RU" altLang="ru-RU" sz="1400" b="1" dirty="0" err="1">
                <a:solidFill>
                  <a:schemeClr val="tx1"/>
                </a:solidFill>
                <a:latin typeface="Times New Roman" pitchFamily="18" charset="0"/>
                <a:cs typeface="Times New Roman" pitchFamily="18" charset="0"/>
              </a:rPr>
              <a:t>мемлекеттік</a:t>
            </a:r>
            <a:r>
              <a:rPr lang="ru-RU" altLang="ru-RU" sz="1400" b="1" dirty="0">
                <a:solidFill>
                  <a:schemeClr val="tx1"/>
                </a:solidFill>
                <a:latin typeface="Times New Roman" pitchFamily="18" charset="0"/>
                <a:cs typeface="Times New Roman" pitchFamily="18" charset="0"/>
              </a:rPr>
              <a:t> </a:t>
            </a:r>
            <a:r>
              <a:rPr lang="ru-RU" altLang="ru-RU" sz="1400" b="1" dirty="0" err="1">
                <a:solidFill>
                  <a:schemeClr val="tx1"/>
                </a:solidFill>
                <a:latin typeface="Times New Roman" pitchFamily="18" charset="0"/>
                <a:cs typeface="Times New Roman" pitchFamily="18" charset="0"/>
              </a:rPr>
              <a:t>басқару және өзін-өзі басқару туралы</a:t>
            </a:r>
            <a:r>
              <a:rPr lang="ru-RU" altLang="ru-RU" sz="1400" b="1" dirty="0">
                <a:solidFill>
                  <a:schemeClr val="tx1"/>
                </a:solidFill>
                <a:latin typeface="Times New Roman" pitchFamily="18" charset="0"/>
                <a:cs typeface="Times New Roman" pitchFamily="18" charset="0"/>
              </a:rPr>
              <a:t>» № 148 </a:t>
            </a:r>
            <a:r>
              <a:rPr lang="ru-RU" altLang="ru-RU" sz="1400" b="1" dirty="0" err="1">
                <a:solidFill>
                  <a:schemeClr val="tx1"/>
                </a:solidFill>
                <a:latin typeface="Times New Roman" pitchFamily="18" charset="0"/>
                <a:cs typeface="Times New Roman" pitchFamily="18" charset="0"/>
              </a:rPr>
              <a:t>Заңына сәйкес қалыптастырылды</a:t>
            </a:r>
            <a:r>
              <a:rPr lang="ru-RU" altLang="ru-RU" sz="1400" b="1" dirty="0">
                <a:solidFill>
                  <a:schemeClr val="tx1"/>
                </a:solidFill>
                <a:latin typeface="Times New Roman" pitchFamily="18" charset="0"/>
                <a:cs typeface="Times New Roman" pitchFamily="18" charset="0"/>
              </a:rPr>
              <a:t>.</a:t>
            </a:r>
          </a:p>
          <a:p>
            <a:pPr algn="ctr">
              <a:buFont typeface="Wingdings 2" pitchFamily="18" charset="2"/>
              <a:buNone/>
            </a:pPr>
            <a:endParaRPr lang="ru-RU" sz="1400" b="1" dirty="0">
              <a:solidFill>
                <a:schemeClr val="tx1"/>
              </a:solidFill>
              <a:latin typeface="Times New Roman" pitchFamily="18" charset="0"/>
              <a:cs typeface="Times New Roman" pitchFamily="18" charset="0"/>
            </a:endParaRPr>
          </a:p>
          <a:p>
            <a:pPr algn="ctr">
              <a:buFont typeface="Wingdings 2" pitchFamily="18" charset="2"/>
              <a:buNone/>
            </a:pPr>
            <a:endParaRPr lang="ru-RU" sz="1400" b="1" dirty="0">
              <a:solidFill>
                <a:schemeClr val="tx1"/>
              </a:solidFill>
              <a:latin typeface="Times New Roman" pitchFamily="18" charset="0"/>
              <a:cs typeface="Times New Roman" pitchFamily="18" charset="0"/>
            </a:endParaRPr>
          </a:p>
          <a:p>
            <a:pPr algn="ctr">
              <a:buFont typeface="Wingdings 2" pitchFamily="18" charset="2"/>
              <a:buNone/>
            </a:pPr>
            <a:endParaRPr lang="ru-RU" sz="1400" b="1" dirty="0">
              <a:solidFill>
                <a:schemeClr val="tx1"/>
              </a:solidFill>
              <a:latin typeface="Times New Roman" pitchFamily="18" charset="0"/>
              <a:cs typeface="Times New Roman" pitchFamily="18" charset="0"/>
            </a:endParaRPr>
          </a:p>
          <a:p>
            <a:pPr algn="ctr">
              <a:buFont typeface="Wingdings 2" pitchFamily="18" charset="2"/>
              <a:buNone/>
            </a:pPr>
            <a:r>
              <a:rPr lang="ru-RU" sz="1400" b="1" dirty="0" err="1">
                <a:solidFill>
                  <a:schemeClr val="tx1"/>
                </a:solidFill>
                <a:latin typeface="Times New Roman" pitchFamily="18" charset="0"/>
                <a:cs typeface="Times New Roman" pitchFamily="18" charset="0"/>
              </a:rPr>
              <a:t>Шарбақты</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аудандық</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мәслихатының</a:t>
            </a:r>
            <a:r>
              <a:rPr lang="ru-RU" sz="1400" b="1" dirty="0">
                <a:solidFill>
                  <a:schemeClr val="tx1"/>
                </a:solidFill>
                <a:latin typeface="Times New Roman" pitchFamily="18" charset="0"/>
                <a:cs typeface="Times New Roman" pitchFamily="18" charset="0"/>
              </a:rPr>
              <a:t> 2025 </a:t>
            </a:r>
            <a:r>
              <a:rPr lang="ru-RU" sz="1400" b="1" dirty="0" err="1">
                <a:solidFill>
                  <a:schemeClr val="tx1"/>
                </a:solidFill>
                <a:latin typeface="Times New Roman" pitchFamily="18" charset="0"/>
                <a:cs typeface="Times New Roman" pitchFamily="18" charset="0"/>
              </a:rPr>
              <a:t>жылғы</a:t>
            </a:r>
            <a:r>
              <a:rPr lang="ru-RU" sz="1400" b="1" dirty="0">
                <a:solidFill>
                  <a:schemeClr val="tx1"/>
                </a:solidFill>
                <a:latin typeface="Times New Roman" pitchFamily="18" charset="0"/>
                <a:cs typeface="Times New Roman" pitchFamily="18" charset="0"/>
              </a:rPr>
              <a:t> 19 </a:t>
            </a:r>
            <a:r>
              <a:rPr lang="ru-RU" sz="1400" b="1" dirty="0" err="1">
                <a:solidFill>
                  <a:schemeClr val="tx1"/>
                </a:solidFill>
                <a:latin typeface="Times New Roman" pitchFamily="18" charset="0"/>
                <a:cs typeface="Times New Roman" pitchFamily="18" charset="0"/>
              </a:rPr>
              <a:t>желтоқсандағы</a:t>
            </a:r>
            <a:r>
              <a:rPr lang="ru-RU" sz="1400" b="1" dirty="0">
                <a:solidFill>
                  <a:schemeClr val="tx1"/>
                </a:solidFill>
                <a:latin typeface="Times New Roman" pitchFamily="18" charset="0"/>
                <a:cs typeface="Times New Roman" pitchFamily="18" charset="0"/>
              </a:rPr>
              <a:t> «2026 – 2028</a:t>
            </a:r>
            <a:r>
              <a:rPr lang="en-US"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жылдарға арналған Шарбақты ауданының ауылдық округтерінің бюджеті</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туралы</a:t>
            </a:r>
            <a:r>
              <a:rPr lang="ru-RU" sz="1400" b="1" dirty="0">
                <a:solidFill>
                  <a:schemeClr val="tx1"/>
                </a:solidFill>
                <a:latin typeface="Times New Roman" pitchFamily="18" charset="0"/>
                <a:cs typeface="Times New Roman" pitchFamily="18" charset="0"/>
              </a:rPr>
              <a:t>» </a:t>
            </a:r>
          </a:p>
          <a:p>
            <a:pPr algn="ctr">
              <a:buFont typeface="Wingdings 2" pitchFamily="18" charset="2"/>
              <a:buNone/>
            </a:pPr>
            <a:r>
              <a:rPr lang="ru-RU" sz="1400" b="1" dirty="0">
                <a:solidFill>
                  <a:schemeClr val="tx1"/>
                </a:solidFill>
                <a:latin typeface="Times New Roman" pitchFamily="18" charset="0"/>
                <a:cs typeface="Times New Roman" pitchFamily="18" charset="0"/>
              </a:rPr>
              <a:t>№ </a:t>
            </a:r>
            <a:r>
              <a:rPr lang="en-US" sz="1400" b="1" dirty="0">
                <a:solidFill>
                  <a:schemeClr val="tx1"/>
                </a:solidFill>
                <a:latin typeface="Times New Roman" pitchFamily="18" charset="0"/>
                <a:cs typeface="Times New Roman" pitchFamily="18" charset="0"/>
              </a:rPr>
              <a:t>1</a:t>
            </a:r>
            <a:r>
              <a:rPr lang="ru-RU" sz="1400" b="1" dirty="0">
                <a:solidFill>
                  <a:schemeClr val="tx1"/>
                </a:solidFill>
                <a:latin typeface="Times New Roman" pitchFamily="18" charset="0"/>
                <a:cs typeface="Times New Roman" pitchFamily="18" charset="0"/>
              </a:rPr>
              <a:t>55</a:t>
            </a:r>
            <a:r>
              <a:rPr lang="en-US" sz="1400" b="1" dirty="0">
                <a:solidFill>
                  <a:schemeClr val="tx1"/>
                </a:solidFill>
                <a:latin typeface="Times New Roman" pitchFamily="18" charset="0"/>
                <a:cs typeface="Times New Roman" pitchFamily="18" charset="0"/>
              </a:rPr>
              <a:t>/</a:t>
            </a:r>
            <a:r>
              <a:rPr lang="ru-RU" sz="1400" b="1" dirty="0">
                <a:solidFill>
                  <a:schemeClr val="tx1"/>
                </a:solidFill>
                <a:latin typeface="Times New Roman" pitchFamily="18" charset="0"/>
                <a:cs typeface="Times New Roman" pitchFamily="18" charset="0"/>
              </a:rPr>
              <a:t>53  </a:t>
            </a:r>
            <a:r>
              <a:rPr lang="ru-RU" sz="1400" b="1" dirty="0" err="1">
                <a:solidFill>
                  <a:schemeClr val="tx1"/>
                </a:solidFill>
                <a:latin typeface="Times New Roman" pitchFamily="18" charset="0"/>
                <a:cs typeface="Times New Roman" pitchFamily="18" charset="0"/>
              </a:rPr>
              <a:t>шешімімен</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бекітілген</a:t>
            </a:r>
            <a:endParaRPr lang="ru-RU" sz="1400" b="1" dirty="0">
              <a:solidFill>
                <a:schemeClr val="tx1"/>
              </a:solidFill>
              <a:latin typeface="Times New Roman" pitchFamily="18" charset="0"/>
              <a:cs typeface="Times New Roman" pitchFamily="18" charset="0"/>
            </a:endParaRPr>
          </a:p>
          <a:p>
            <a:pPr algn="just">
              <a:buNone/>
            </a:pPr>
            <a:r>
              <a:rPr lang="ru-RU" altLang="ru-RU" sz="1400" dirty="0">
                <a:solidFill>
                  <a:schemeClr val="tx1"/>
                </a:solidFill>
              </a:rPr>
              <a:t>	</a:t>
            </a:r>
          </a:p>
          <a:p>
            <a:pPr algn="ctr">
              <a:buFont typeface="Wingdings 2" pitchFamily="18" charset="2"/>
              <a:buNone/>
            </a:pPr>
            <a:endParaRPr lang="ru-RU" sz="1400" b="1" dirty="0">
              <a:solidFill>
                <a:schemeClr val="tx1"/>
              </a:solidFill>
              <a:latin typeface="Times New Roman" pitchFamily="18" charset="0"/>
              <a:cs typeface="Times New Roman" pitchFamily="18" charset="0"/>
            </a:endParaRPr>
          </a:p>
          <a:p>
            <a:pPr algn="ctr">
              <a:buFont typeface="Wingdings 2" pitchFamily="18" charset="2"/>
              <a:buNone/>
            </a:pPr>
            <a:endParaRPr lang="ru-RU" sz="1400" b="1" dirty="0">
              <a:solidFill>
                <a:schemeClr val="tx1"/>
              </a:solidFill>
              <a:latin typeface="Times New Roman" pitchFamily="18" charset="0"/>
              <a:cs typeface="Times New Roman" pitchFamily="18" charset="0"/>
            </a:endParaRPr>
          </a:p>
          <a:p>
            <a:pPr algn="ctr">
              <a:buFont typeface="Wingdings 2" pitchFamily="18" charset="2"/>
              <a:buNone/>
            </a:pPr>
            <a:r>
              <a:rPr lang="en-US" sz="1400" b="1" dirty="0">
                <a:solidFill>
                  <a:schemeClr val="tx1"/>
                </a:solidFill>
                <a:latin typeface="Times New Roman" pitchFamily="18" charset="0"/>
                <a:cs typeface="Times New Roman" pitchFamily="18" charset="0"/>
              </a:rPr>
              <a:t>0</a:t>
            </a:r>
            <a:r>
              <a:rPr lang="ru-RU" sz="1400" b="1" dirty="0">
                <a:solidFill>
                  <a:schemeClr val="tx1"/>
                </a:solidFill>
                <a:latin typeface="Times New Roman" pitchFamily="18" charset="0"/>
                <a:cs typeface="Times New Roman" pitchFamily="18" charset="0"/>
              </a:rPr>
              <a:t>1.09.2026 </a:t>
            </a:r>
            <a:r>
              <a:rPr lang="ru-RU" sz="1400" b="1" dirty="0" err="1">
                <a:solidFill>
                  <a:schemeClr val="tx1"/>
                </a:solidFill>
                <a:latin typeface="Times New Roman" pitchFamily="18" charset="0"/>
                <a:cs typeface="Times New Roman" pitchFamily="18" charset="0"/>
              </a:rPr>
              <a:t>жылғы</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жағдай</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бойынша</a:t>
            </a:r>
            <a:r>
              <a:rPr lang="ru-RU" sz="1400" b="1" dirty="0">
                <a:solidFill>
                  <a:schemeClr val="tx1"/>
                </a:solidFill>
                <a:latin typeface="Times New Roman" pitchFamily="18" charset="0"/>
                <a:cs typeface="Times New Roman" pitchFamily="18" charset="0"/>
              </a:rPr>
              <a:t> бюджет </a:t>
            </a:r>
            <a:r>
              <a:rPr lang="ru-RU" sz="1400" b="1" dirty="0" err="1">
                <a:solidFill>
                  <a:schemeClr val="tx1"/>
                </a:solidFill>
                <a:latin typeface="Times New Roman" pitchFamily="18" charset="0"/>
                <a:cs typeface="Times New Roman" pitchFamily="18" charset="0"/>
              </a:rPr>
              <a:t>сомасы</a:t>
            </a:r>
            <a:r>
              <a:rPr lang="ru-RU" sz="1400" b="1" dirty="0">
                <a:solidFill>
                  <a:schemeClr val="tx1"/>
                </a:solidFill>
                <a:latin typeface="Times New Roman" pitchFamily="18" charset="0"/>
                <a:cs typeface="Times New Roman" pitchFamily="18" charset="0"/>
              </a:rPr>
              <a:t> 92608,0  </a:t>
            </a:r>
            <a:r>
              <a:rPr lang="ru-RU" sz="1400" b="1" dirty="0" err="1">
                <a:solidFill>
                  <a:schemeClr val="tx1"/>
                </a:solidFill>
                <a:latin typeface="Times New Roman" pitchFamily="18" charset="0"/>
                <a:cs typeface="Times New Roman" pitchFamily="18" charset="0"/>
              </a:rPr>
              <a:t>мың</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теңгені</a:t>
            </a:r>
            <a:r>
              <a:rPr lang="ru-RU" sz="1400" b="1" dirty="0">
                <a:solidFill>
                  <a:schemeClr val="tx1"/>
                </a:solidFill>
                <a:latin typeface="Times New Roman" pitchFamily="18" charset="0"/>
                <a:cs typeface="Times New Roman" pitchFamily="18" charset="0"/>
              </a:rPr>
              <a:t> </a:t>
            </a:r>
            <a:r>
              <a:rPr lang="ru-RU" sz="1400" b="1" dirty="0" err="1">
                <a:solidFill>
                  <a:schemeClr val="tx1"/>
                </a:solidFill>
                <a:latin typeface="Times New Roman" pitchFamily="18" charset="0"/>
                <a:cs typeface="Times New Roman" pitchFamily="18" charset="0"/>
              </a:rPr>
              <a:t>құрады</a:t>
            </a:r>
            <a:r>
              <a:rPr lang="ru-RU" altLang="ru-RU" sz="1400" dirty="0">
                <a:solidFill>
                  <a:schemeClr val="tx1"/>
                </a:solidFill>
              </a:rPr>
              <a:t>   </a:t>
            </a:r>
            <a:endParaRPr lang="ru-RU" sz="1400" b="1" dirty="0">
              <a:solidFill>
                <a:schemeClr val="tx1"/>
              </a:solidFill>
              <a:latin typeface="Times New Roman" pitchFamily="18" charset="0"/>
              <a:cs typeface="Times New Roman" pitchFamily="18" charset="0"/>
            </a:endParaRPr>
          </a:p>
          <a:p>
            <a:pPr algn="ctr">
              <a:buFont typeface="Wingdings 2" pitchFamily="18" charset="2"/>
              <a:buNone/>
            </a:pPr>
            <a:endParaRPr lang="ru-RU" sz="1400" b="1" dirty="0">
              <a:solidFill>
                <a:schemeClr val="tx1"/>
              </a:solidFill>
              <a:latin typeface="Times New Roman" pitchFamily="18" charset="0"/>
              <a:cs typeface="Times New Roman" pitchFamily="18" charset="0"/>
            </a:endParaRPr>
          </a:p>
          <a:p>
            <a:pPr algn="ctr">
              <a:buFont typeface="Wingdings 2" pitchFamily="18" charset="2"/>
              <a:buNone/>
            </a:pPr>
            <a:endParaRPr lang="ru-RU" sz="1400" b="1" dirty="0">
              <a:solidFill>
                <a:schemeClr val="tx1"/>
              </a:solidFill>
              <a:latin typeface="Times New Roman" pitchFamily="18" charset="0"/>
              <a:cs typeface="Times New Roman" pitchFamily="18" charset="0"/>
            </a:endParaRPr>
          </a:p>
          <a:p>
            <a:pPr algn="just" eaLnBrk="1" hangingPunct="1">
              <a:buFont typeface="Wingdings" pitchFamily="2" charset="2"/>
              <a:buNone/>
            </a:pPr>
            <a:r>
              <a:rPr lang="ru-RU" altLang="ru-RU" sz="1400" dirty="0">
                <a:solidFill>
                  <a:schemeClr val="tx1"/>
                </a:solidFill>
              </a:rPr>
              <a:t>	</a:t>
            </a:r>
          </a:p>
          <a:p>
            <a:pPr algn="just" eaLnBrk="1" hangingPunct="1">
              <a:buFont typeface="Wingdings" pitchFamily="2" charset="2"/>
              <a:buNone/>
            </a:pPr>
            <a:endParaRPr lang="ru-RU" altLang="ru-RU" sz="2000" dirty="0"/>
          </a:p>
          <a:p>
            <a:pPr algn="just" eaLnBrk="1" hangingPunct="1">
              <a:buFont typeface="Wingdings" pitchFamily="2" charset="2"/>
              <a:buNone/>
            </a:pPr>
            <a:r>
              <a:rPr lang="ru-RU" altLang="ru-RU" sz="2000" dirty="0">
                <a:cs typeface="Times New Roman" pitchFamily="18" charset="0"/>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1"/>
          <p:cNvSpPr>
            <a:spLocks noChangeArrowheads="1"/>
          </p:cNvSpPr>
          <p:nvPr/>
        </p:nvSpPr>
        <p:spPr bwMode="auto">
          <a:xfrm>
            <a:off x="8153400" y="1295400"/>
            <a:ext cx="838200" cy="5334000"/>
          </a:xfrm>
          <a:prstGeom prst="roundRect">
            <a:avLst>
              <a:gd name="adj" fmla="val 16667"/>
            </a:avLst>
          </a:prstGeom>
          <a:solidFill>
            <a:schemeClr val="bg2">
              <a:lumMod val="90000"/>
              <a:alpha val="78000"/>
            </a:schemeClr>
          </a:solidFill>
          <a:ln w="9360">
            <a:solidFill>
              <a:srgbClr val="000000"/>
            </a:solidFill>
            <a:miter lim="800000"/>
            <a:headEnd/>
            <a:tailEnd/>
          </a:ln>
          <a:effectLst/>
        </p:spPr>
        <p:txBody>
          <a:bodyPr lIns="90000" tIns="46800" rIns="90000" bIns="46800"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9pPr>
          </a:lstStyle>
          <a:p>
            <a:pPr algn="ctr" eaLnBrk="1" hangingPunct="1">
              <a:defRPr/>
            </a:pPr>
            <a:r>
              <a:rPr lang="ru-RU" altLang="ru-RU" sz="1000" dirty="0">
                <a:solidFill>
                  <a:srgbClr val="000000"/>
                </a:solidFill>
              </a:rPr>
              <a:t>31 </a:t>
            </a:r>
            <a:r>
              <a:rPr lang="ru-RU" altLang="ru-RU" sz="1000" dirty="0" err="1">
                <a:solidFill>
                  <a:srgbClr val="000000"/>
                </a:solidFill>
              </a:rPr>
              <a:t>желтоқ-санда аяқта-лады</a:t>
            </a:r>
            <a:endParaRPr lang="ru-RU" altLang="ru-RU" sz="1000" b="1" dirty="0">
              <a:solidFill>
                <a:srgbClr val="000000"/>
              </a:solidFill>
            </a:endParaRPr>
          </a:p>
        </p:txBody>
      </p:sp>
      <p:sp>
        <p:nvSpPr>
          <p:cNvPr id="14339" name="Text Box 2"/>
          <p:cNvSpPr txBox="1">
            <a:spLocks noChangeArrowheads="1"/>
          </p:cNvSpPr>
          <p:nvPr/>
        </p:nvSpPr>
        <p:spPr bwMode="auto">
          <a:xfrm>
            <a:off x="395536" y="260649"/>
            <a:ext cx="8542088" cy="1251241"/>
          </a:xfrm>
          <a:prstGeom prst="rect">
            <a:avLst/>
          </a:prstGeom>
          <a:noFill/>
          <a:ln w="9525">
            <a:noFill/>
            <a:round/>
            <a:headEnd/>
            <a:tailEnd/>
          </a:ln>
        </p:spPr>
        <p:txBody>
          <a:bodyPr wrap="square" lIns="90000" tIns="46800" rIns="90000" bIns="46800">
            <a:spAutoFit/>
          </a:bodyPr>
          <a:lstStyle/>
          <a:p>
            <a:pPr algn="ctr">
              <a:spcBef>
                <a:spcPts val="1125"/>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endParaRPr lang="ru-RU" altLang="ru-RU" dirty="0">
              <a:solidFill>
                <a:srgbClr val="000000"/>
              </a:solidFill>
            </a:endParaRPr>
          </a:p>
          <a:p>
            <a:pPr algn="ctr">
              <a:spcBef>
                <a:spcPts val="1125"/>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ru-RU" altLang="ru-RU" sz="2400" dirty="0" err="1">
                <a:solidFill>
                  <a:schemeClr val="tx2">
                    <a:lumMod val="75000"/>
                  </a:schemeClr>
                </a:solidFill>
                <a:latin typeface="Times New Roman" pitchFamily="18" charset="0"/>
                <a:cs typeface="Times New Roman" pitchFamily="18" charset="0"/>
              </a:rPr>
              <a:t>Бюджетті</a:t>
            </a:r>
            <a:r>
              <a:rPr lang="ru-RU" altLang="ru-RU" sz="2400" dirty="0">
                <a:solidFill>
                  <a:schemeClr val="tx2">
                    <a:lumMod val="75000"/>
                  </a:schemeClr>
                </a:solidFill>
                <a:latin typeface="Times New Roman" pitchFamily="18" charset="0"/>
                <a:cs typeface="Times New Roman" pitchFamily="18" charset="0"/>
              </a:rPr>
              <a:t> </a:t>
            </a:r>
            <a:r>
              <a:rPr lang="ru-RU" altLang="ru-RU" sz="2400" dirty="0" err="1">
                <a:solidFill>
                  <a:schemeClr val="tx2">
                    <a:lumMod val="75000"/>
                  </a:schemeClr>
                </a:solidFill>
                <a:latin typeface="Times New Roman" pitchFamily="18" charset="0"/>
                <a:cs typeface="Times New Roman" pitchFamily="18" charset="0"/>
              </a:rPr>
              <a:t>атқару үшін мынадай</a:t>
            </a:r>
            <a:r>
              <a:rPr lang="ru-RU" altLang="ru-RU" sz="2400" dirty="0">
                <a:solidFill>
                  <a:schemeClr val="tx2">
                    <a:lumMod val="75000"/>
                  </a:schemeClr>
                </a:solidFill>
                <a:latin typeface="Times New Roman" pitchFamily="18" charset="0"/>
                <a:cs typeface="Times New Roman" pitchFamily="18" charset="0"/>
              </a:rPr>
              <a:t> </a:t>
            </a:r>
            <a:r>
              <a:rPr lang="ru-RU" altLang="ru-RU" sz="2400" dirty="0" err="1">
                <a:solidFill>
                  <a:schemeClr val="tx2">
                    <a:lumMod val="75000"/>
                  </a:schemeClr>
                </a:solidFill>
                <a:latin typeface="Times New Roman" pitchFamily="18" charset="0"/>
                <a:cs typeface="Times New Roman" pitchFamily="18" charset="0"/>
              </a:rPr>
              <a:t>құжаттар негіз</a:t>
            </a:r>
            <a:r>
              <a:rPr lang="ru-RU" altLang="ru-RU" sz="2400" dirty="0">
                <a:solidFill>
                  <a:schemeClr val="tx2">
                    <a:lumMod val="75000"/>
                  </a:schemeClr>
                </a:solidFill>
                <a:latin typeface="Times New Roman" pitchFamily="18" charset="0"/>
                <a:cs typeface="Times New Roman" pitchFamily="18" charset="0"/>
              </a:rPr>
              <a:t> </a:t>
            </a:r>
            <a:r>
              <a:rPr lang="ru-RU" altLang="ru-RU" sz="2400" dirty="0" err="1">
                <a:solidFill>
                  <a:schemeClr val="tx2">
                    <a:lumMod val="75000"/>
                  </a:schemeClr>
                </a:solidFill>
                <a:latin typeface="Times New Roman" pitchFamily="18" charset="0"/>
                <a:cs typeface="Times New Roman" pitchFamily="18" charset="0"/>
              </a:rPr>
              <a:t>болып</a:t>
            </a:r>
            <a:r>
              <a:rPr lang="ru-RU" altLang="ru-RU" sz="2400" dirty="0">
                <a:solidFill>
                  <a:schemeClr val="tx2">
                    <a:lumMod val="75000"/>
                  </a:schemeClr>
                </a:solidFill>
                <a:latin typeface="Times New Roman" pitchFamily="18" charset="0"/>
                <a:cs typeface="Times New Roman" pitchFamily="18" charset="0"/>
              </a:rPr>
              <a:t> </a:t>
            </a:r>
            <a:r>
              <a:rPr lang="ru-RU" altLang="ru-RU" sz="2400" dirty="0" err="1">
                <a:solidFill>
                  <a:schemeClr val="tx2">
                    <a:lumMod val="75000"/>
                  </a:schemeClr>
                </a:solidFill>
                <a:latin typeface="Times New Roman" pitchFamily="18" charset="0"/>
                <a:cs typeface="Times New Roman" pitchFamily="18" charset="0"/>
              </a:rPr>
              <a:t>табылады</a:t>
            </a:r>
            <a:endParaRPr lang="ru-RU" altLang="ru-RU" sz="2400" b="1" dirty="0">
              <a:solidFill>
                <a:schemeClr val="tx2">
                  <a:lumMod val="75000"/>
                </a:schemeClr>
              </a:solidFill>
              <a:latin typeface="Times New Roman" pitchFamily="18" charset="0"/>
              <a:cs typeface="Times New Roman" pitchFamily="18" charset="0"/>
            </a:endParaRPr>
          </a:p>
        </p:txBody>
      </p:sp>
      <p:sp>
        <p:nvSpPr>
          <p:cNvPr id="14340" name="AutoShape 3"/>
          <p:cNvSpPr>
            <a:spLocks noChangeArrowheads="1"/>
          </p:cNvSpPr>
          <p:nvPr/>
        </p:nvSpPr>
        <p:spPr bwMode="auto">
          <a:xfrm>
            <a:off x="152400" y="1371600"/>
            <a:ext cx="762000" cy="5334000"/>
          </a:xfrm>
          <a:prstGeom prst="roundRect">
            <a:avLst>
              <a:gd name="adj" fmla="val 16667"/>
            </a:avLst>
          </a:prstGeom>
          <a:solidFill>
            <a:schemeClr val="bg2">
              <a:lumMod val="90000"/>
              <a:alpha val="72000"/>
            </a:schemeClr>
          </a:solidFill>
          <a:ln w="9360">
            <a:solidFill>
              <a:srgbClr val="000000"/>
            </a:solidFill>
            <a:miter lim="800000"/>
            <a:headEnd/>
            <a:tailEnd/>
          </a:ln>
          <a:effectLst/>
        </p:spPr>
        <p:txBody>
          <a:bodyPr lIns="90000" tIns="46800" rIns="90000" bIns="46800"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9pPr>
          </a:lstStyle>
          <a:p>
            <a:pPr algn="ctr" eaLnBrk="1" hangingPunct="1">
              <a:defRPr/>
            </a:pPr>
            <a:r>
              <a:rPr lang="ru-RU" altLang="ru-RU" sz="1000" dirty="0">
                <a:solidFill>
                  <a:srgbClr val="000000"/>
                </a:solidFill>
              </a:rPr>
              <a:t>1 </a:t>
            </a:r>
            <a:r>
              <a:rPr lang="ru-RU" altLang="ru-RU" sz="1000" dirty="0" err="1">
                <a:solidFill>
                  <a:srgbClr val="000000"/>
                </a:solidFill>
              </a:rPr>
              <a:t>қаңтар-дан баста-лады</a:t>
            </a:r>
            <a:endParaRPr lang="ru-RU" altLang="ru-RU" sz="1000" b="1" dirty="0">
              <a:solidFill>
                <a:srgbClr val="000000"/>
              </a:solidFill>
            </a:endParaRPr>
          </a:p>
        </p:txBody>
      </p:sp>
      <p:sp>
        <p:nvSpPr>
          <p:cNvPr id="14341" name="AutoShape 4"/>
          <p:cNvSpPr>
            <a:spLocks noChangeArrowheads="1"/>
          </p:cNvSpPr>
          <p:nvPr/>
        </p:nvSpPr>
        <p:spPr bwMode="auto">
          <a:xfrm>
            <a:off x="1066800" y="1524000"/>
            <a:ext cx="6934200" cy="465138"/>
          </a:xfrm>
          <a:prstGeom prst="roundRect">
            <a:avLst>
              <a:gd name="adj" fmla="val 16667"/>
            </a:avLst>
          </a:prstGeom>
          <a:solidFill>
            <a:schemeClr val="bg2">
              <a:lumMod val="90000"/>
              <a:alpha val="72000"/>
            </a:schemeClr>
          </a:solidFill>
          <a:ln w="9360">
            <a:solidFill>
              <a:srgbClr val="000000"/>
            </a:solidFill>
            <a:miter lim="800000"/>
            <a:headEnd/>
            <a:tailEnd/>
          </a:ln>
          <a:effectLst/>
        </p:spPr>
        <p:txBody>
          <a:bodyPr lIns="90000" tIns="46800" rIns="90000" bIns="46800" anchor="ct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1pPr>
            <a:lvl2pPr marL="742950" indent="-28575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2pPr>
            <a:lvl3pPr marL="11430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3pPr>
            <a:lvl4pPr marL="16002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4pPr>
            <a:lvl5pPr marL="2057400" indent="-2286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cs typeface="Arial" charset="0"/>
              </a:defRPr>
            </a:lvl9pPr>
          </a:lstStyle>
          <a:p>
            <a:pPr algn="ctr" eaLnBrk="1" hangingPunct="1">
              <a:defRPr/>
            </a:pPr>
            <a:r>
              <a:rPr lang="ru-RU" altLang="ru-RU" sz="1000" dirty="0">
                <a:solidFill>
                  <a:srgbClr val="000000"/>
                </a:solidFill>
              </a:rPr>
              <a:t>БЮДЖЕТТІҢ АТҚАРЫЛУЫ</a:t>
            </a:r>
            <a:endParaRPr lang="ru-RU" altLang="ru-RU" sz="1000" b="1" dirty="0">
              <a:solidFill>
                <a:srgbClr val="000000"/>
              </a:solidFill>
            </a:endParaRPr>
          </a:p>
        </p:txBody>
      </p:sp>
      <p:sp>
        <p:nvSpPr>
          <p:cNvPr id="13318" name="Line 5"/>
          <p:cNvSpPr>
            <a:spLocks noChangeShapeType="1"/>
          </p:cNvSpPr>
          <p:nvPr/>
        </p:nvSpPr>
        <p:spPr bwMode="auto">
          <a:xfrm>
            <a:off x="914400" y="1524000"/>
            <a:ext cx="152400" cy="1588"/>
          </a:xfrm>
          <a:prstGeom prst="line">
            <a:avLst/>
          </a:prstGeom>
          <a:noFill/>
          <a:ln w="9360">
            <a:solidFill>
              <a:srgbClr val="000000"/>
            </a:solidFill>
            <a:miter lim="800000"/>
            <a:headEnd/>
            <a:tailEnd type="triangle" w="med" len="med"/>
          </a:ln>
        </p:spPr>
        <p:txBody>
          <a:bodyPr/>
          <a:lstStyle/>
          <a:p>
            <a:endParaRPr lang="ru-RU"/>
          </a:p>
        </p:txBody>
      </p:sp>
      <p:sp>
        <p:nvSpPr>
          <p:cNvPr id="14343" name="AutoShape 6"/>
          <p:cNvSpPr>
            <a:spLocks noChangeArrowheads="1"/>
          </p:cNvSpPr>
          <p:nvPr/>
        </p:nvSpPr>
        <p:spPr bwMode="auto">
          <a:xfrm>
            <a:off x="1019175" y="2106613"/>
            <a:ext cx="6934200" cy="381000"/>
          </a:xfrm>
          <a:prstGeom prst="roundRect">
            <a:avLst>
              <a:gd name="adj" fmla="val 16667"/>
            </a:avLst>
          </a:prstGeom>
          <a:solidFill>
            <a:schemeClr val="bg2"/>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lIns="90000" tIns="46800" rIns="90000" bIns="46800" anchor="ctr"/>
          <a:lstStyle>
            <a:lvl1pPr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9pPr>
          </a:lstStyle>
          <a:p>
            <a:pPr algn="ctr" eaLnBrk="1" hangingPunct="1">
              <a:spcBef>
                <a:spcPct val="0"/>
              </a:spcBef>
              <a:spcAft>
                <a:spcPct val="0"/>
              </a:spcAft>
              <a:buClrTx/>
              <a:buSzTx/>
              <a:buFontTx/>
              <a:buNone/>
              <a:defRPr/>
            </a:pPr>
            <a:r>
              <a:rPr lang="ru-RU" altLang="ru-RU" sz="1100" dirty="0">
                <a:solidFill>
                  <a:srgbClr val="000000"/>
                </a:solidFill>
                <a:latin typeface="Arial" charset="0"/>
              </a:rPr>
              <a:t>Бюджет </a:t>
            </a:r>
            <a:r>
              <a:rPr lang="ru-RU" altLang="ru-RU" sz="1100" dirty="0" err="1">
                <a:solidFill>
                  <a:srgbClr val="000000"/>
                </a:solidFill>
                <a:latin typeface="Arial" charset="0"/>
              </a:rPr>
              <a:t>кодексі</a:t>
            </a:r>
            <a:endParaRPr lang="ru-RU" altLang="ru-RU" sz="1200" dirty="0">
              <a:solidFill>
                <a:srgbClr val="000000"/>
              </a:solidFill>
              <a:latin typeface="Arial" charset="0"/>
            </a:endParaRPr>
          </a:p>
        </p:txBody>
      </p:sp>
      <p:sp>
        <p:nvSpPr>
          <p:cNvPr id="14344" name="AutoShape 7"/>
          <p:cNvSpPr>
            <a:spLocks noChangeArrowheads="1"/>
          </p:cNvSpPr>
          <p:nvPr/>
        </p:nvSpPr>
        <p:spPr bwMode="auto">
          <a:xfrm>
            <a:off x="1066800" y="2606675"/>
            <a:ext cx="6934200" cy="381000"/>
          </a:xfrm>
          <a:prstGeom prst="roundRect">
            <a:avLst>
              <a:gd name="adj" fmla="val 16667"/>
            </a:avLst>
          </a:prstGeom>
          <a:solidFill>
            <a:schemeClr val="bg2"/>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lIns="90000" tIns="46800" rIns="90000" bIns="46800" anchor="ctr"/>
          <a:lstStyle>
            <a:lvl1pPr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9pPr>
          </a:lstStyle>
          <a:p>
            <a:pPr algn="ctr" eaLnBrk="1" hangingPunct="1">
              <a:spcBef>
                <a:spcPct val="0"/>
              </a:spcBef>
              <a:spcAft>
                <a:spcPct val="0"/>
              </a:spcAft>
              <a:buClrTx/>
              <a:buSzTx/>
              <a:buFontTx/>
              <a:buNone/>
              <a:defRPr/>
            </a:pPr>
            <a:r>
              <a:rPr lang="ru-RU" altLang="ru-RU" sz="1100" dirty="0" err="1">
                <a:solidFill>
                  <a:srgbClr val="000000"/>
                </a:solidFill>
                <a:latin typeface="Arial" charset="0"/>
              </a:rPr>
              <a:t>Республикалық </a:t>
            </a:r>
            <a:r>
              <a:rPr lang="ru-RU" altLang="ru-RU" sz="1100" dirty="0">
                <a:solidFill>
                  <a:srgbClr val="000000"/>
                </a:solidFill>
                <a:latin typeface="Arial" charset="0"/>
              </a:rPr>
              <a:t>бюджет </a:t>
            </a:r>
            <a:r>
              <a:rPr lang="ru-RU" altLang="ru-RU" sz="1100" dirty="0" err="1">
                <a:solidFill>
                  <a:srgbClr val="000000"/>
                </a:solidFill>
                <a:latin typeface="Arial" charset="0"/>
              </a:rPr>
              <a:t>туралы</a:t>
            </a:r>
            <a:r>
              <a:rPr lang="ru-RU" altLang="ru-RU" sz="1100" dirty="0">
                <a:solidFill>
                  <a:srgbClr val="000000"/>
                </a:solidFill>
                <a:latin typeface="Arial" charset="0"/>
              </a:rPr>
              <a:t> </a:t>
            </a:r>
            <a:r>
              <a:rPr lang="ru-RU" altLang="ru-RU" sz="1100" dirty="0" err="1">
                <a:solidFill>
                  <a:srgbClr val="000000"/>
                </a:solidFill>
                <a:latin typeface="Arial" charset="0"/>
              </a:rPr>
              <a:t>Заң және мәслихаттың жергілікті</a:t>
            </a:r>
            <a:r>
              <a:rPr lang="ru-RU" altLang="ru-RU" sz="1100" dirty="0">
                <a:solidFill>
                  <a:srgbClr val="000000"/>
                </a:solidFill>
                <a:latin typeface="Arial" charset="0"/>
              </a:rPr>
              <a:t> </a:t>
            </a:r>
            <a:r>
              <a:rPr lang="ru-RU" altLang="ru-RU" sz="1100" dirty="0" err="1">
                <a:solidFill>
                  <a:srgbClr val="000000"/>
                </a:solidFill>
                <a:latin typeface="Arial" charset="0"/>
              </a:rPr>
              <a:t>бюджет</a:t>
            </a:r>
            <a:r>
              <a:rPr lang="ru-RU" altLang="ru-RU" sz="1100" dirty="0">
                <a:solidFill>
                  <a:srgbClr val="000000"/>
                </a:solidFill>
                <a:latin typeface="Arial" charset="0"/>
              </a:rPr>
              <a:t> </a:t>
            </a:r>
            <a:r>
              <a:rPr lang="ru-RU" altLang="ru-RU" sz="1100" dirty="0" err="1">
                <a:solidFill>
                  <a:srgbClr val="000000"/>
                </a:solidFill>
                <a:latin typeface="Arial" charset="0"/>
              </a:rPr>
              <a:t>туралы</a:t>
            </a:r>
            <a:r>
              <a:rPr lang="ru-RU" altLang="ru-RU" sz="1100" dirty="0">
                <a:solidFill>
                  <a:srgbClr val="000000"/>
                </a:solidFill>
                <a:latin typeface="Arial" charset="0"/>
              </a:rPr>
              <a:t> </a:t>
            </a:r>
            <a:r>
              <a:rPr lang="ru-RU" altLang="ru-RU" sz="1100" dirty="0" err="1">
                <a:solidFill>
                  <a:srgbClr val="000000"/>
                </a:solidFill>
                <a:latin typeface="Arial" charset="0"/>
              </a:rPr>
              <a:t>шешімі</a:t>
            </a:r>
            <a:endParaRPr lang="ru-RU" altLang="ru-RU" sz="1100" dirty="0">
              <a:solidFill>
                <a:srgbClr val="000000"/>
              </a:solidFill>
              <a:latin typeface="Arial" charset="0"/>
            </a:endParaRPr>
          </a:p>
        </p:txBody>
      </p:sp>
      <p:sp>
        <p:nvSpPr>
          <p:cNvPr id="14345" name="AutoShape 8"/>
          <p:cNvSpPr>
            <a:spLocks noChangeArrowheads="1"/>
          </p:cNvSpPr>
          <p:nvPr/>
        </p:nvSpPr>
        <p:spPr bwMode="auto">
          <a:xfrm>
            <a:off x="1042988" y="3130550"/>
            <a:ext cx="6934200" cy="381000"/>
          </a:xfrm>
          <a:prstGeom prst="roundRect">
            <a:avLst>
              <a:gd name="adj" fmla="val 16667"/>
            </a:avLst>
          </a:prstGeom>
          <a:solidFill>
            <a:schemeClr val="bg2"/>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lIns="90000" tIns="46800" rIns="90000" bIns="46800" anchor="ctr"/>
          <a:lstStyle>
            <a:lvl1pPr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9pPr>
          </a:lstStyle>
          <a:p>
            <a:pPr algn="ctr" eaLnBrk="1" hangingPunct="1">
              <a:spcBef>
                <a:spcPct val="0"/>
              </a:spcBef>
              <a:spcAft>
                <a:spcPct val="0"/>
              </a:spcAft>
              <a:buClrTx/>
              <a:buSzTx/>
              <a:buFontTx/>
              <a:buNone/>
              <a:defRPr/>
            </a:pPr>
            <a:r>
              <a:rPr lang="ru-RU" altLang="ru-RU" sz="1100" dirty="0" err="1">
                <a:solidFill>
                  <a:srgbClr val="000000"/>
                </a:solidFill>
                <a:latin typeface="Arial" charset="0"/>
              </a:rPr>
              <a:t>Республикалық </a:t>
            </a:r>
            <a:r>
              <a:rPr lang="ru-RU" altLang="ru-RU" sz="1100" dirty="0">
                <a:solidFill>
                  <a:srgbClr val="000000"/>
                </a:solidFill>
                <a:latin typeface="Arial" charset="0"/>
              </a:rPr>
              <a:t>бюджет </a:t>
            </a:r>
            <a:r>
              <a:rPr lang="ru-RU" altLang="ru-RU" sz="1100" dirty="0" err="1">
                <a:solidFill>
                  <a:srgbClr val="000000"/>
                </a:solidFill>
                <a:latin typeface="Arial" charset="0"/>
              </a:rPr>
              <a:t>туралы</a:t>
            </a:r>
            <a:r>
              <a:rPr lang="ru-RU" altLang="ru-RU" sz="1100" dirty="0">
                <a:solidFill>
                  <a:srgbClr val="000000"/>
                </a:solidFill>
                <a:latin typeface="Arial" charset="0"/>
              </a:rPr>
              <a:t> </a:t>
            </a:r>
            <a:r>
              <a:rPr lang="ru-RU" altLang="ru-RU" sz="1100" dirty="0" err="1">
                <a:solidFill>
                  <a:srgbClr val="000000"/>
                </a:solidFill>
                <a:latin typeface="Arial" charset="0"/>
              </a:rPr>
              <a:t>заңды немесе</a:t>
            </a:r>
            <a:r>
              <a:rPr lang="ru-RU" altLang="ru-RU" sz="1100" dirty="0">
                <a:solidFill>
                  <a:srgbClr val="000000"/>
                </a:solidFill>
                <a:latin typeface="Arial" charset="0"/>
              </a:rPr>
              <a:t> </a:t>
            </a:r>
            <a:r>
              <a:rPr lang="ru-RU" altLang="ru-RU" sz="1100" dirty="0" err="1">
                <a:solidFill>
                  <a:srgbClr val="000000"/>
                </a:solidFill>
                <a:latin typeface="Arial" charset="0"/>
              </a:rPr>
              <a:t>жергілікті</a:t>
            </a:r>
            <a:r>
              <a:rPr lang="ru-RU" altLang="ru-RU" sz="1100" dirty="0">
                <a:solidFill>
                  <a:srgbClr val="000000"/>
                </a:solidFill>
                <a:latin typeface="Arial" charset="0"/>
              </a:rPr>
              <a:t> </a:t>
            </a:r>
            <a:r>
              <a:rPr lang="ru-RU" altLang="ru-RU" sz="1100" dirty="0" err="1">
                <a:solidFill>
                  <a:srgbClr val="000000"/>
                </a:solidFill>
                <a:latin typeface="Arial" charset="0"/>
              </a:rPr>
              <a:t>бюджет</a:t>
            </a:r>
            <a:r>
              <a:rPr lang="ru-RU" altLang="ru-RU" sz="1100" dirty="0">
                <a:solidFill>
                  <a:srgbClr val="000000"/>
                </a:solidFill>
                <a:latin typeface="Arial" charset="0"/>
              </a:rPr>
              <a:t> </a:t>
            </a:r>
            <a:r>
              <a:rPr lang="ru-RU" altLang="ru-RU" sz="1100" dirty="0" err="1">
                <a:solidFill>
                  <a:srgbClr val="000000"/>
                </a:solidFill>
                <a:latin typeface="Arial" charset="0"/>
              </a:rPr>
              <a:t>туралы</a:t>
            </a:r>
            <a:r>
              <a:rPr lang="ru-RU" altLang="ru-RU" sz="1100" dirty="0">
                <a:solidFill>
                  <a:srgbClr val="000000"/>
                </a:solidFill>
                <a:latin typeface="Arial" charset="0"/>
              </a:rPr>
              <a:t> </a:t>
            </a:r>
            <a:r>
              <a:rPr lang="ru-RU" altLang="ru-RU" sz="1100" dirty="0" err="1">
                <a:solidFill>
                  <a:srgbClr val="000000"/>
                </a:solidFill>
                <a:latin typeface="Arial" charset="0"/>
              </a:rPr>
              <a:t>мәслихаттың шешімін</a:t>
            </a:r>
            <a:r>
              <a:rPr lang="ru-RU" altLang="ru-RU" sz="1100" dirty="0">
                <a:solidFill>
                  <a:srgbClr val="000000"/>
                </a:solidFill>
                <a:latin typeface="Arial" charset="0"/>
              </a:rPr>
              <a:t> </a:t>
            </a:r>
            <a:r>
              <a:rPr lang="ru-RU" altLang="ru-RU" sz="1100" dirty="0" err="1">
                <a:solidFill>
                  <a:srgbClr val="000000"/>
                </a:solidFill>
                <a:latin typeface="Arial" charset="0"/>
              </a:rPr>
              <a:t>іске</a:t>
            </a:r>
            <a:r>
              <a:rPr lang="ru-RU" altLang="ru-RU" sz="1100" dirty="0">
                <a:solidFill>
                  <a:srgbClr val="000000"/>
                </a:solidFill>
                <a:latin typeface="Arial" charset="0"/>
              </a:rPr>
              <a:t> </a:t>
            </a:r>
            <a:r>
              <a:rPr lang="ru-RU" altLang="ru-RU" sz="1100" dirty="0" err="1">
                <a:solidFill>
                  <a:srgbClr val="000000"/>
                </a:solidFill>
                <a:latin typeface="Arial" charset="0"/>
              </a:rPr>
              <a:t>асыру</a:t>
            </a:r>
            <a:r>
              <a:rPr lang="ru-RU" altLang="ru-RU" sz="1100" dirty="0">
                <a:solidFill>
                  <a:srgbClr val="000000"/>
                </a:solidFill>
                <a:latin typeface="Arial" charset="0"/>
              </a:rPr>
              <a:t> </a:t>
            </a:r>
            <a:r>
              <a:rPr lang="ru-RU" altLang="ru-RU" sz="1100" dirty="0" err="1">
                <a:solidFill>
                  <a:srgbClr val="000000"/>
                </a:solidFill>
                <a:latin typeface="Arial" charset="0"/>
              </a:rPr>
              <a:t>туралы</a:t>
            </a:r>
            <a:r>
              <a:rPr lang="ru-RU" altLang="ru-RU" sz="1100" dirty="0">
                <a:solidFill>
                  <a:srgbClr val="000000"/>
                </a:solidFill>
                <a:latin typeface="Arial" charset="0"/>
              </a:rPr>
              <a:t> ҚР </a:t>
            </a:r>
            <a:r>
              <a:rPr lang="ru-RU" altLang="ru-RU" sz="1100" dirty="0" err="1">
                <a:solidFill>
                  <a:srgbClr val="000000"/>
                </a:solidFill>
                <a:latin typeface="Arial" charset="0"/>
              </a:rPr>
              <a:t>Үкіметінің немесе</a:t>
            </a:r>
            <a:r>
              <a:rPr lang="ru-RU" altLang="ru-RU" sz="1100" dirty="0">
                <a:solidFill>
                  <a:srgbClr val="000000"/>
                </a:solidFill>
                <a:latin typeface="Arial" charset="0"/>
              </a:rPr>
              <a:t> </a:t>
            </a:r>
            <a:r>
              <a:rPr lang="ru-RU" altLang="ru-RU" sz="1100" dirty="0" err="1">
                <a:solidFill>
                  <a:srgbClr val="000000"/>
                </a:solidFill>
                <a:latin typeface="Arial" charset="0"/>
              </a:rPr>
              <a:t>әкімдіктің қаулылары</a:t>
            </a:r>
            <a:endParaRPr lang="ru-RU" altLang="ru-RU" sz="1100" dirty="0">
              <a:solidFill>
                <a:srgbClr val="000000"/>
              </a:solidFill>
              <a:latin typeface="Arial" charset="0"/>
            </a:endParaRPr>
          </a:p>
        </p:txBody>
      </p:sp>
      <p:sp>
        <p:nvSpPr>
          <p:cNvPr id="14346" name="AutoShape 10"/>
          <p:cNvSpPr>
            <a:spLocks noChangeArrowheads="1"/>
          </p:cNvSpPr>
          <p:nvPr/>
        </p:nvSpPr>
        <p:spPr bwMode="auto">
          <a:xfrm>
            <a:off x="1050925" y="3641725"/>
            <a:ext cx="6934200" cy="381000"/>
          </a:xfrm>
          <a:prstGeom prst="roundRect">
            <a:avLst>
              <a:gd name="adj" fmla="val 16667"/>
            </a:avLst>
          </a:prstGeom>
          <a:solidFill>
            <a:schemeClr val="bg2"/>
          </a:solidFill>
          <a:ln>
            <a:headEnd/>
            <a:tailEnd/>
          </a:ln>
        </p:spPr>
        <p:style>
          <a:lnRef idx="3">
            <a:schemeClr val="lt1"/>
          </a:lnRef>
          <a:fillRef idx="1">
            <a:schemeClr val="accent3"/>
          </a:fillRef>
          <a:effectRef idx="1">
            <a:schemeClr val="accent3"/>
          </a:effectRef>
          <a:fontRef idx="minor">
            <a:schemeClr val="lt1"/>
          </a:fontRef>
        </p:style>
        <p:txBody>
          <a:bodyPr lIns="90000" tIns="46800" rIns="90000" bIns="46800" anchor="ctr"/>
          <a:lstStyle>
            <a:lvl1pPr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9pPr>
          </a:lstStyle>
          <a:p>
            <a:pPr algn="ctr" eaLnBrk="1" hangingPunct="1">
              <a:spcBef>
                <a:spcPct val="0"/>
              </a:spcBef>
              <a:spcAft>
                <a:spcPct val="0"/>
              </a:spcAft>
              <a:buClrTx/>
              <a:buSzTx/>
              <a:buFontTx/>
              <a:buNone/>
              <a:defRPr/>
            </a:pPr>
            <a:r>
              <a:rPr lang="ru-RU" altLang="ru-RU" sz="1100" dirty="0" err="1">
                <a:solidFill>
                  <a:srgbClr val="000000"/>
                </a:solidFill>
                <a:latin typeface="Arial" charset="0"/>
              </a:rPr>
              <a:t>Нысаналы</a:t>
            </a:r>
            <a:r>
              <a:rPr lang="ru-RU" altLang="ru-RU" sz="1100" dirty="0">
                <a:solidFill>
                  <a:srgbClr val="000000"/>
                </a:solidFill>
                <a:latin typeface="Arial" charset="0"/>
              </a:rPr>
              <a:t> </a:t>
            </a:r>
            <a:r>
              <a:rPr lang="ru-RU" altLang="ru-RU" sz="1100" dirty="0" err="1">
                <a:solidFill>
                  <a:srgbClr val="000000"/>
                </a:solidFill>
                <a:latin typeface="Arial" charset="0"/>
              </a:rPr>
              <a:t>трансферттер</a:t>
            </a:r>
            <a:r>
              <a:rPr lang="ru-RU" altLang="ru-RU" sz="1100" dirty="0">
                <a:solidFill>
                  <a:srgbClr val="000000"/>
                </a:solidFill>
                <a:latin typeface="Arial" charset="0"/>
              </a:rPr>
              <a:t> </a:t>
            </a:r>
            <a:r>
              <a:rPr lang="ru-RU" altLang="ru-RU" sz="1100" dirty="0" err="1">
                <a:solidFill>
                  <a:srgbClr val="000000"/>
                </a:solidFill>
                <a:latin typeface="Arial" charset="0"/>
              </a:rPr>
              <a:t>бойынша</a:t>
            </a:r>
            <a:r>
              <a:rPr lang="ru-RU" altLang="ru-RU" sz="1100" dirty="0">
                <a:solidFill>
                  <a:srgbClr val="000000"/>
                </a:solidFill>
                <a:latin typeface="Arial" charset="0"/>
              </a:rPr>
              <a:t> </a:t>
            </a:r>
            <a:r>
              <a:rPr lang="ru-RU" altLang="ru-RU" sz="1100" dirty="0" err="1">
                <a:solidFill>
                  <a:srgbClr val="000000"/>
                </a:solidFill>
                <a:latin typeface="Arial" charset="0"/>
              </a:rPr>
              <a:t>нәтижелер туралы</a:t>
            </a:r>
            <a:r>
              <a:rPr lang="ru-RU" altLang="ru-RU" sz="1100" dirty="0">
                <a:solidFill>
                  <a:srgbClr val="000000"/>
                </a:solidFill>
                <a:latin typeface="Arial" charset="0"/>
              </a:rPr>
              <a:t> </a:t>
            </a:r>
            <a:r>
              <a:rPr lang="ru-RU" altLang="ru-RU" sz="1100" dirty="0" err="1">
                <a:solidFill>
                  <a:srgbClr val="000000"/>
                </a:solidFill>
                <a:latin typeface="Arial" charset="0"/>
              </a:rPr>
              <a:t>келісімдер</a:t>
            </a:r>
            <a:endParaRPr lang="ru-RU" altLang="ru-RU" sz="1100" dirty="0">
              <a:solidFill>
                <a:srgbClr val="000000"/>
              </a:solidFill>
              <a:latin typeface="Arial" charset="0"/>
            </a:endParaRPr>
          </a:p>
        </p:txBody>
      </p:sp>
      <p:sp>
        <p:nvSpPr>
          <p:cNvPr id="14347" name="AutoShape 11"/>
          <p:cNvSpPr>
            <a:spLocks noChangeArrowheads="1"/>
          </p:cNvSpPr>
          <p:nvPr/>
        </p:nvSpPr>
        <p:spPr bwMode="auto">
          <a:xfrm>
            <a:off x="1042988" y="4191000"/>
            <a:ext cx="6934200" cy="381000"/>
          </a:xfrm>
          <a:prstGeom prst="roundRect">
            <a:avLst>
              <a:gd name="adj" fmla="val 16667"/>
            </a:avLst>
          </a:prstGeom>
          <a:solidFill>
            <a:schemeClr val="bg2"/>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lIns="90000" tIns="46800" rIns="90000" bIns="46800" anchor="ctr"/>
          <a:lstStyle>
            <a:lvl1pPr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9pPr>
          </a:lstStyle>
          <a:p>
            <a:pPr algn="ctr" eaLnBrk="1" hangingPunct="1">
              <a:spcBef>
                <a:spcPct val="0"/>
              </a:spcBef>
              <a:spcAft>
                <a:spcPct val="0"/>
              </a:spcAft>
              <a:buClrTx/>
              <a:buSzTx/>
              <a:buFontTx/>
              <a:buNone/>
              <a:defRPr/>
            </a:pPr>
            <a:r>
              <a:rPr lang="ru-RU" altLang="ru-RU" sz="1100" dirty="0" err="1">
                <a:solidFill>
                  <a:srgbClr val="000000"/>
                </a:solidFill>
                <a:latin typeface="Arial" charset="0"/>
              </a:rPr>
              <a:t>Міндеттемелер</a:t>
            </a:r>
            <a:r>
              <a:rPr lang="ru-RU" altLang="ru-RU" sz="1100" dirty="0">
                <a:solidFill>
                  <a:srgbClr val="000000"/>
                </a:solidFill>
                <a:latin typeface="Arial" charset="0"/>
              </a:rPr>
              <a:t> </a:t>
            </a:r>
            <a:r>
              <a:rPr lang="ru-RU" altLang="ru-RU" sz="1100" dirty="0" err="1">
                <a:solidFill>
                  <a:srgbClr val="000000"/>
                </a:solidFill>
                <a:latin typeface="Arial" charset="0"/>
              </a:rPr>
              <a:t>бойынша</a:t>
            </a:r>
            <a:r>
              <a:rPr lang="ru-RU" altLang="ru-RU" sz="1100" dirty="0">
                <a:solidFill>
                  <a:srgbClr val="000000"/>
                </a:solidFill>
                <a:latin typeface="Arial" charset="0"/>
              </a:rPr>
              <a:t> </a:t>
            </a:r>
            <a:r>
              <a:rPr lang="ru-RU" altLang="ru-RU" sz="1100" dirty="0" err="1">
                <a:solidFill>
                  <a:srgbClr val="000000"/>
                </a:solidFill>
                <a:latin typeface="Arial" charset="0"/>
              </a:rPr>
              <a:t>қаржыландырудың жиынтық жоспары</a:t>
            </a:r>
            <a:r>
              <a:rPr lang="ru-RU" altLang="ru-RU" sz="1100" dirty="0">
                <a:solidFill>
                  <a:srgbClr val="000000"/>
                </a:solidFill>
                <a:latin typeface="Arial" charset="0"/>
              </a:rPr>
              <a:t>, </a:t>
            </a:r>
            <a:r>
              <a:rPr lang="ru-RU" altLang="ru-RU" sz="1100" dirty="0" err="1">
                <a:solidFill>
                  <a:srgbClr val="000000"/>
                </a:solidFill>
                <a:latin typeface="Arial" charset="0"/>
              </a:rPr>
              <a:t>түсімдердің және төлемдер бойынша</a:t>
            </a:r>
            <a:r>
              <a:rPr lang="ru-RU" altLang="ru-RU" sz="1100" dirty="0">
                <a:solidFill>
                  <a:srgbClr val="000000"/>
                </a:solidFill>
                <a:latin typeface="Arial" charset="0"/>
              </a:rPr>
              <a:t> </a:t>
            </a:r>
            <a:r>
              <a:rPr lang="ru-RU" altLang="ru-RU" sz="1100" dirty="0" err="1">
                <a:solidFill>
                  <a:srgbClr val="000000"/>
                </a:solidFill>
                <a:latin typeface="Arial" charset="0"/>
              </a:rPr>
              <a:t>қаржыландырудың жиынтық жоспары</a:t>
            </a:r>
            <a:endParaRPr lang="ru-RU" altLang="ru-RU" sz="1100" dirty="0">
              <a:solidFill>
                <a:srgbClr val="000000"/>
              </a:solidFill>
              <a:latin typeface="Arial" charset="0"/>
            </a:endParaRPr>
          </a:p>
        </p:txBody>
      </p:sp>
      <p:sp>
        <p:nvSpPr>
          <p:cNvPr id="14348" name="AutoShape 12"/>
          <p:cNvSpPr>
            <a:spLocks noChangeArrowheads="1"/>
          </p:cNvSpPr>
          <p:nvPr/>
        </p:nvSpPr>
        <p:spPr bwMode="auto">
          <a:xfrm>
            <a:off x="1066800" y="4724400"/>
            <a:ext cx="6934200" cy="458788"/>
          </a:xfrm>
          <a:prstGeom prst="roundRect">
            <a:avLst>
              <a:gd name="adj" fmla="val 16667"/>
            </a:avLst>
          </a:prstGeom>
          <a:solidFill>
            <a:schemeClr val="bg2"/>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lIns="90000" tIns="46800" rIns="90000" bIns="46800" anchor="ctr"/>
          <a:lstStyle>
            <a:lvl1pPr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9pPr>
          </a:lstStyle>
          <a:p>
            <a:pPr algn="ctr" eaLnBrk="1" hangingPunct="1">
              <a:spcBef>
                <a:spcPct val="0"/>
              </a:spcBef>
              <a:spcAft>
                <a:spcPct val="0"/>
              </a:spcAft>
              <a:buClrTx/>
              <a:buSzTx/>
              <a:buFontTx/>
              <a:buNone/>
              <a:defRPr/>
            </a:pPr>
            <a:r>
              <a:rPr lang="ru-RU" altLang="ru-RU" sz="1100" dirty="0" err="1">
                <a:solidFill>
                  <a:srgbClr val="000000"/>
                </a:solidFill>
                <a:latin typeface="Arial" charset="0"/>
              </a:rPr>
              <a:t>Бюджеттік</a:t>
            </a:r>
            <a:r>
              <a:rPr lang="ru-RU" altLang="ru-RU" sz="1100" dirty="0">
                <a:solidFill>
                  <a:srgbClr val="000000"/>
                </a:solidFill>
                <a:latin typeface="Arial" charset="0"/>
              </a:rPr>
              <a:t> </a:t>
            </a:r>
            <a:r>
              <a:rPr lang="ru-RU" altLang="ru-RU" sz="1100" dirty="0" err="1">
                <a:solidFill>
                  <a:srgbClr val="000000"/>
                </a:solidFill>
                <a:latin typeface="Arial" charset="0"/>
              </a:rPr>
              <a:t>бағдарламалар әкімшілерінің міндеттемелері</a:t>
            </a:r>
            <a:r>
              <a:rPr lang="ru-RU" altLang="ru-RU" sz="1100" dirty="0">
                <a:solidFill>
                  <a:srgbClr val="000000"/>
                </a:solidFill>
                <a:latin typeface="Arial" charset="0"/>
              </a:rPr>
              <a:t> мен </a:t>
            </a:r>
            <a:r>
              <a:rPr lang="ru-RU" altLang="ru-RU" sz="1100" dirty="0" err="1">
                <a:solidFill>
                  <a:srgbClr val="000000"/>
                </a:solidFill>
                <a:latin typeface="Arial" charset="0"/>
              </a:rPr>
              <a:t>төлемдері бойынша</a:t>
            </a:r>
            <a:r>
              <a:rPr lang="ru-RU" altLang="ru-RU" sz="1100" dirty="0">
                <a:solidFill>
                  <a:srgbClr val="000000"/>
                </a:solidFill>
                <a:latin typeface="Arial" charset="0"/>
              </a:rPr>
              <a:t> </a:t>
            </a:r>
            <a:r>
              <a:rPr lang="ru-RU" altLang="ru-RU" sz="1100" dirty="0" err="1">
                <a:solidFill>
                  <a:srgbClr val="000000"/>
                </a:solidFill>
                <a:latin typeface="Arial" charset="0"/>
              </a:rPr>
              <a:t>қаржыландыру жоспарлары</a:t>
            </a:r>
            <a:endParaRPr lang="ru-RU" altLang="ru-RU" sz="1100" dirty="0">
              <a:solidFill>
                <a:srgbClr val="000000"/>
              </a:solidFill>
              <a:latin typeface="Arial" charset="0"/>
            </a:endParaRPr>
          </a:p>
        </p:txBody>
      </p:sp>
      <p:sp>
        <p:nvSpPr>
          <p:cNvPr id="14349" name="AutoShape 13"/>
          <p:cNvSpPr>
            <a:spLocks noChangeArrowheads="1"/>
          </p:cNvSpPr>
          <p:nvPr/>
        </p:nvSpPr>
        <p:spPr bwMode="auto">
          <a:xfrm>
            <a:off x="1066800" y="5373688"/>
            <a:ext cx="6934200" cy="455612"/>
          </a:xfrm>
          <a:prstGeom prst="roundRect">
            <a:avLst>
              <a:gd name="adj" fmla="val 16667"/>
            </a:avLst>
          </a:prstGeom>
          <a:solidFill>
            <a:schemeClr val="bg2"/>
          </a:solidFill>
          <a:ln>
            <a:headEnd/>
            <a:tailEnd/>
          </a:ln>
        </p:spPr>
        <p:style>
          <a:lnRef idx="3">
            <a:schemeClr val="lt1"/>
          </a:lnRef>
          <a:fillRef idx="1">
            <a:schemeClr val="accent3"/>
          </a:fillRef>
          <a:effectRef idx="1">
            <a:schemeClr val="accent3"/>
          </a:effectRef>
          <a:fontRef idx="minor">
            <a:schemeClr val="lt1"/>
          </a:fontRef>
        </p:style>
        <p:txBody>
          <a:bodyPr lIns="90000" tIns="46800" rIns="90000" bIns="46800" anchor="ctr"/>
          <a:lstStyle>
            <a:lvl1pPr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9pPr>
          </a:lstStyle>
          <a:p>
            <a:pPr algn="ctr" eaLnBrk="1" hangingPunct="1">
              <a:spcBef>
                <a:spcPct val="0"/>
              </a:spcBef>
              <a:spcAft>
                <a:spcPct val="0"/>
              </a:spcAft>
              <a:buClrTx/>
              <a:buSzTx/>
              <a:buFontTx/>
              <a:buNone/>
              <a:defRPr/>
            </a:pPr>
            <a:r>
              <a:rPr lang="ru-RU" altLang="ru-RU" sz="1100" dirty="0" err="1">
                <a:solidFill>
                  <a:srgbClr val="000000"/>
                </a:solidFill>
                <a:latin typeface="Arial" charset="0"/>
              </a:rPr>
              <a:t>Мемлекеттік</a:t>
            </a:r>
            <a:r>
              <a:rPr lang="ru-RU" altLang="ru-RU" sz="1100" dirty="0">
                <a:solidFill>
                  <a:srgbClr val="000000"/>
                </a:solidFill>
                <a:latin typeface="Arial" charset="0"/>
              </a:rPr>
              <a:t> </a:t>
            </a:r>
            <a:r>
              <a:rPr lang="ru-RU" altLang="ru-RU" sz="1100" dirty="0" err="1">
                <a:solidFill>
                  <a:srgbClr val="000000"/>
                </a:solidFill>
                <a:latin typeface="Arial" charset="0"/>
              </a:rPr>
              <a:t>мекемелердің міндеттемелері</a:t>
            </a:r>
            <a:r>
              <a:rPr lang="ru-RU" altLang="ru-RU" sz="1100" dirty="0">
                <a:solidFill>
                  <a:srgbClr val="000000"/>
                </a:solidFill>
                <a:latin typeface="Arial" charset="0"/>
              </a:rPr>
              <a:t> мен </a:t>
            </a:r>
            <a:r>
              <a:rPr lang="ru-RU" altLang="ru-RU" sz="1100" dirty="0" err="1">
                <a:solidFill>
                  <a:srgbClr val="000000"/>
                </a:solidFill>
                <a:latin typeface="Arial" charset="0"/>
              </a:rPr>
              <a:t>төлемдері бойынша</a:t>
            </a:r>
            <a:r>
              <a:rPr lang="ru-RU" altLang="ru-RU" sz="1100" dirty="0">
                <a:solidFill>
                  <a:srgbClr val="000000"/>
                </a:solidFill>
                <a:latin typeface="Arial" charset="0"/>
              </a:rPr>
              <a:t> </a:t>
            </a:r>
            <a:r>
              <a:rPr lang="ru-RU" altLang="ru-RU" sz="1100" dirty="0" err="1">
                <a:solidFill>
                  <a:srgbClr val="000000"/>
                </a:solidFill>
                <a:latin typeface="Arial" charset="0"/>
              </a:rPr>
              <a:t>қаржыландырудың жеке</a:t>
            </a:r>
            <a:r>
              <a:rPr lang="ru-RU" altLang="ru-RU" sz="1100" dirty="0">
                <a:solidFill>
                  <a:srgbClr val="000000"/>
                </a:solidFill>
                <a:latin typeface="Arial" charset="0"/>
              </a:rPr>
              <a:t> </a:t>
            </a:r>
            <a:r>
              <a:rPr lang="ru-RU" altLang="ru-RU" sz="1100" dirty="0" err="1">
                <a:solidFill>
                  <a:srgbClr val="000000"/>
                </a:solidFill>
                <a:latin typeface="Arial" charset="0"/>
              </a:rPr>
              <a:t>жоспарлары</a:t>
            </a:r>
            <a:endParaRPr lang="ru-RU" altLang="ru-RU" sz="1100" dirty="0">
              <a:solidFill>
                <a:srgbClr val="000000"/>
              </a:solidFill>
              <a:latin typeface="Arial" charset="0"/>
            </a:endParaRPr>
          </a:p>
        </p:txBody>
      </p:sp>
      <p:sp>
        <p:nvSpPr>
          <p:cNvPr id="14350" name="AutoShape 14"/>
          <p:cNvSpPr>
            <a:spLocks noChangeArrowheads="1"/>
          </p:cNvSpPr>
          <p:nvPr/>
        </p:nvSpPr>
        <p:spPr bwMode="auto">
          <a:xfrm>
            <a:off x="1042988" y="5949950"/>
            <a:ext cx="6934200" cy="488950"/>
          </a:xfrm>
          <a:prstGeom prst="roundRect">
            <a:avLst>
              <a:gd name="adj" fmla="val 16667"/>
            </a:avLst>
          </a:prstGeom>
          <a:solidFill>
            <a:schemeClr val="bg2"/>
          </a:solidFill>
          <a:ln>
            <a:headEnd/>
            <a:tailEnd/>
          </a:ln>
        </p:spPr>
        <p:style>
          <a:lnRef idx="2">
            <a:schemeClr val="accent3">
              <a:shade val="50000"/>
            </a:schemeClr>
          </a:lnRef>
          <a:fillRef idx="1">
            <a:schemeClr val="accent3"/>
          </a:fillRef>
          <a:effectRef idx="0">
            <a:schemeClr val="accent3"/>
          </a:effectRef>
          <a:fontRef idx="minor">
            <a:schemeClr val="lt1"/>
          </a:fontRef>
        </p:style>
        <p:txBody>
          <a:bodyPr lIns="90000" tIns="46800" rIns="90000" bIns="46800" anchor="ctr"/>
          <a:lstStyle>
            <a:lvl1pPr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rgbClr val="404040"/>
                </a:solidFill>
                <a:latin typeface="Trebuchet MS" pitchFamily="34" charset="0"/>
              </a:defRPr>
            </a:lvl1pPr>
            <a:lvl2pPr marL="742950" indent="-28575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404040"/>
                </a:solidFill>
                <a:latin typeface="Trebuchet MS" pitchFamily="34" charset="0"/>
              </a:defRPr>
            </a:lvl2pPr>
            <a:lvl3pPr marL="11430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404040"/>
                </a:solidFill>
                <a:latin typeface="Trebuchet MS" pitchFamily="34" charset="0"/>
              </a:defRPr>
            </a:lvl3pPr>
            <a:lvl4pPr marL="16002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rgbClr val="404040"/>
                </a:solidFill>
                <a:latin typeface="Trebuchet MS" pitchFamily="34" charset="0"/>
              </a:defRPr>
            </a:lvl4pPr>
            <a:lvl5pPr marL="2057400" indent="-228600" eaLnBrk="0"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5pPr>
            <a:lvl6pPr marL="25146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6pPr>
            <a:lvl7pPr marL="29718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7pPr>
            <a:lvl8pPr marL="34290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8pPr>
            <a:lvl9pPr marL="3886200" indent="-228600" eaLnBrk="0" fontAlgn="base" hangingPunct="0">
              <a:spcBef>
                <a:spcPct val="20000"/>
              </a:spcBef>
              <a:spcAft>
                <a:spcPts val="300"/>
              </a:spcAft>
              <a:buClr>
                <a:srgbClr val="C3260C"/>
              </a:buClr>
              <a:buSzPct val="130000"/>
              <a:buFont typeface="Georgia" pitchFamily="18" charset="0"/>
              <a:buChar cha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404040"/>
                </a:solidFill>
                <a:latin typeface="Trebuchet MS" pitchFamily="34" charset="0"/>
              </a:defRPr>
            </a:lvl9pPr>
          </a:lstStyle>
          <a:p>
            <a:pPr algn="ctr" eaLnBrk="1" hangingPunct="1">
              <a:spcBef>
                <a:spcPct val="0"/>
              </a:spcBef>
              <a:spcAft>
                <a:spcPct val="0"/>
              </a:spcAft>
              <a:buClrTx/>
              <a:buSzTx/>
              <a:buFontTx/>
              <a:buNone/>
              <a:defRPr/>
            </a:pPr>
            <a:r>
              <a:rPr lang="ru-RU" altLang="ru-RU" sz="1100" dirty="0">
                <a:solidFill>
                  <a:srgbClr val="000000"/>
                </a:solidFill>
                <a:latin typeface="Arial" charset="0"/>
              </a:rPr>
              <a:t>Бюджет </a:t>
            </a:r>
            <a:r>
              <a:rPr lang="ru-RU" altLang="ru-RU" sz="1100" dirty="0" err="1">
                <a:solidFill>
                  <a:srgbClr val="000000"/>
                </a:solidFill>
                <a:latin typeface="Arial" charset="0"/>
              </a:rPr>
              <a:t>кодексіне</a:t>
            </a:r>
            <a:r>
              <a:rPr lang="ru-RU" altLang="ru-RU" sz="1100" dirty="0">
                <a:solidFill>
                  <a:srgbClr val="000000"/>
                </a:solidFill>
                <a:latin typeface="Arial" charset="0"/>
              </a:rPr>
              <a:t> </a:t>
            </a:r>
            <a:r>
              <a:rPr lang="ru-RU" altLang="ru-RU" sz="1100" dirty="0" err="1">
                <a:solidFill>
                  <a:srgbClr val="000000"/>
                </a:solidFill>
                <a:latin typeface="Arial" charset="0"/>
              </a:rPr>
              <a:t>сәйкес бюджеттің атқарылу тәртібін айқындайтын нормативтік-құқықтық актілер</a:t>
            </a:r>
            <a:endParaRPr lang="ru-RU" altLang="ru-RU" sz="1100" dirty="0">
              <a:solidFill>
                <a:srgbClr val="000000"/>
              </a:solidFill>
              <a:latin typeface="Arial" charset="0"/>
            </a:endParaRPr>
          </a:p>
        </p:txBody>
      </p:sp>
      <p:sp>
        <p:nvSpPr>
          <p:cNvPr id="13327" name="Line 15"/>
          <p:cNvSpPr>
            <a:spLocks noChangeShapeType="1"/>
          </p:cNvSpPr>
          <p:nvPr/>
        </p:nvSpPr>
        <p:spPr bwMode="auto">
          <a:xfrm>
            <a:off x="8001000" y="1524000"/>
            <a:ext cx="152400" cy="1588"/>
          </a:xfrm>
          <a:prstGeom prst="line">
            <a:avLst/>
          </a:prstGeom>
          <a:noFill/>
          <a:ln w="9360">
            <a:solidFill>
              <a:srgbClr val="000000"/>
            </a:solidFill>
            <a:miter lim="800000"/>
            <a:headEnd/>
            <a:tailEnd type="triangle" w="med" len="med"/>
          </a:ln>
        </p:spPr>
        <p:txBody>
          <a:bodyPr/>
          <a:lstStyle/>
          <a:p>
            <a:endParaRPr lang="ru-RU"/>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r>
              <a:rPr lang="ru-RU" dirty="0"/>
              <a:t>Слайд 1</a:t>
            </a:r>
          </a:p>
        </p:txBody>
      </p:sp>
      <p:sp>
        <p:nvSpPr>
          <p:cNvPr id="2" name="Заголовок 1"/>
          <p:cNvSpPr>
            <a:spLocks noGrp="1"/>
          </p:cNvSpPr>
          <p:nvPr>
            <p:ph type="title"/>
          </p:nvPr>
        </p:nvSpPr>
        <p:spPr>
          <a:xfrm>
            <a:off x="539552" y="404664"/>
            <a:ext cx="8246720" cy="1944216"/>
          </a:xfrm>
        </p:spPr>
        <p:txBody>
          <a:bodyPr>
            <a:normAutofit fontScale="90000"/>
          </a:bodyPr>
          <a:lstStyle/>
          <a:p>
            <a:r>
              <a:rPr lang="ru-RU" sz="2700" b="1" dirty="0" err="1">
                <a:solidFill>
                  <a:schemeClr val="tx2">
                    <a:lumMod val="75000"/>
                  </a:schemeClr>
                </a:solidFill>
                <a:latin typeface="Times New Roman" pitchFamily="18" charset="0"/>
                <a:cs typeface="Times New Roman" pitchFamily="18" charset="0"/>
              </a:rPr>
              <a:t>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кезеңге</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арналған</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жоспарлы</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деректермен</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салыстырғанда</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a:t>
            </a:r>
            <a:r>
              <a:rPr lang="ru-RU" sz="2700" b="1" dirty="0">
                <a:solidFill>
                  <a:schemeClr val="tx2">
                    <a:lumMod val="75000"/>
                  </a:schemeClr>
                </a:solidFill>
                <a:latin typeface="Times New Roman" pitchFamily="18" charset="0"/>
                <a:cs typeface="Times New Roman" pitchFamily="18" charset="0"/>
              </a:rPr>
              <a:t> </a:t>
            </a:r>
            <a:br>
              <a:rPr lang="ru-RU" sz="2700" b="1" dirty="0">
                <a:solidFill>
                  <a:schemeClr val="tx2">
                    <a:lumMod val="75000"/>
                  </a:schemeClr>
                </a:solidFill>
                <a:latin typeface="Times New Roman" pitchFamily="18" charset="0"/>
                <a:cs typeface="Times New Roman" pitchFamily="18" charset="0"/>
              </a:rPr>
            </a:b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Меншікті</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кірістер</a:t>
            </a:r>
            <a:r>
              <a:rPr lang="ru-RU" sz="1800" b="1" dirty="0">
                <a:solidFill>
                  <a:schemeClr val="tx2">
                    <a:lumMod val="75000"/>
                  </a:schemeClr>
                </a:solidFill>
                <a:latin typeface="Times New Roman" pitchFamily="18" charset="0"/>
                <a:cs typeface="Times New Roman" pitchFamily="18" charset="0"/>
              </a:rPr>
              <a:t> 10424,0 </a:t>
            </a:r>
            <a:r>
              <a:rPr lang="ru-RU" sz="1800" b="1" dirty="0" err="1">
                <a:solidFill>
                  <a:schemeClr val="tx2">
                    <a:lumMod val="75000"/>
                  </a:schemeClr>
                </a:solidFill>
                <a:latin typeface="Times New Roman" pitchFamily="18" charset="0"/>
                <a:cs typeface="Times New Roman" pitchFamily="18" charset="0"/>
              </a:rPr>
              <a:t>мың</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теңге</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жоспарында</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орындалды</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іс</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жүзінде</a:t>
            </a:r>
            <a:r>
              <a:rPr lang="ru-RU" sz="1800" b="1" dirty="0">
                <a:solidFill>
                  <a:schemeClr val="tx2">
                    <a:lumMod val="75000"/>
                  </a:schemeClr>
                </a:solidFill>
                <a:latin typeface="Times New Roman" pitchFamily="18" charset="0"/>
                <a:cs typeface="Times New Roman" pitchFamily="18" charset="0"/>
              </a:rPr>
              <a:t> 13874,8 </a:t>
            </a:r>
            <a:r>
              <a:rPr lang="ru-RU" sz="1800" b="1" dirty="0" err="1">
                <a:solidFill>
                  <a:schemeClr val="tx2">
                    <a:lumMod val="75000"/>
                  </a:schemeClr>
                </a:solidFill>
                <a:latin typeface="Times New Roman" pitchFamily="18" charset="0"/>
                <a:cs typeface="Times New Roman" pitchFamily="18" charset="0"/>
              </a:rPr>
              <a:t>мың</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теңге</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түсті</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асыра</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орындау</a:t>
            </a:r>
            <a:r>
              <a:rPr lang="ru-RU" sz="1800" b="1" dirty="0">
                <a:solidFill>
                  <a:schemeClr val="tx2">
                    <a:lumMod val="75000"/>
                  </a:schemeClr>
                </a:solidFill>
                <a:latin typeface="Times New Roman" pitchFamily="18" charset="0"/>
                <a:cs typeface="Times New Roman" pitchFamily="18" charset="0"/>
              </a:rPr>
              <a:t> 3450,8 </a:t>
            </a:r>
            <a:r>
              <a:rPr lang="ru-RU" sz="1800" b="1" dirty="0" err="1">
                <a:solidFill>
                  <a:schemeClr val="tx2">
                    <a:lumMod val="75000"/>
                  </a:schemeClr>
                </a:solidFill>
                <a:latin typeface="Times New Roman" pitchFamily="18" charset="0"/>
                <a:cs typeface="Times New Roman" pitchFamily="18" charset="0"/>
              </a:rPr>
              <a:t>мың</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теңгені</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құрайды</a:t>
            </a:r>
            <a:r>
              <a:rPr lang="ru-RU" sz="1800" b="1" dirty="0">
                <a:solidFill>
                  <a:schemeClr val="tx2">
                    <a:lumMod val="75000"/>
                  </a:schemeClr>
                </a:solidFill>
                <a:latin typeface="Times New Roman" pitchFamily="18" charset="0"/>
                <a:cs typeface="Times New Roman" pitchFamily="18" charset="0"/>
              </a:rPr>
              <a:t>, </a:t>
            </a:r>
            <a:br>
              <a:rPr lang="ru-RU" sz="1800" b="1" dirty="0">
                <a:solidFill>
                  <a:schemeClr val="tx2">
                    <a:lumMod val="75000"/>
                  </a:schemeClr>
                </a:solidFill>
                <a:latin typeface="Times New Roman" pitchFamily="18" charset="0"/>
                <a:cs typeface="Times New Roman" pitchFamily="18" charset="0"/>
              </a:rPr>
            </a:br>
            <a:r>
              <a:rPr lang="ru-RU" sz="1800" b="1" dirty="0" err="1">
                <a:solidFill>
                  <a:schemeClr val="tx2">
                    <a:lumMod val="75000"/>
                  </a:schemeClr>
                </a:solidFill>
                <a:latin typeface="Times New Roman" pitchFamily="18" charset="0"/>
                <a:cs typeface="Times New Roman" pitchFamily="18" charset="0"/>
              </a:rPr>
              <a:t>бұл</a:t>
            </a:r>
            <a:r>
              <a:rPr lang="ru-RU" sz="1800" b="1" dirty="0">
                <a:solidFill>
                  <a:schemeClr val="tx2">
                    <a:lumMod val="75000"/>
                  </a:schemeClr>
                </a:solidFill>
                <a:latin typeface="Times New Roman" pitchFamily="18" charset="0"/>
                <a:cs typeface="Times New Roman" pitchFamily="18" charset="0"/>
              </a:rPr>
              <a:t> 133 </a:t>
            </a:r>
            <a:r>
              <a:rPr lang="ru-RU" sz="1800" b="1" dirty="0" err="1">
                <a:solidFill>
                  <a:schemeClr val="tx2">
                    <a:lumMod val="75000"/>
                  </a:schemeClr>
                </a:solidFill>
                <a:latin typeface="Times New Roman" pitchFamily="18" charset="0"/>
                <a:cs typeface="Times New Roman" pitchFamily="18" charset="0"/>
              </a:rPr>
              <a:t>мың</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теңгені</a:t>
            </a:r>
            <a:r>
              <a:rPr lang="ru-RU" sz="1800" b="1" dirty="0">
                <a:solidFill>
                  <a:schemeClr val="tx2">
                    <a:lumMod val="75000"/>
                  </a:schemeClr>
                </a:solidFill>
                <a:latin typeface="Times New Roman" pitchFamily="18" charset="0"/>
                <a:cs typeface="Times New Roman" pitchFamily="18" charset="0"/>
              </a:rPr>
              <a:t> </a:t>
            </a:r>
            <a:r>
              <a:rPr lang="ru-RU" sz="1800" b="1" dirty="0" err="1">
                <a:solidFill>
                  <a:schemeClr val="tx2">
                    <a:lumMod val="75000"/>
                  </a:schemeClr>
                </a:solidFill>
                <a:latin typeface="Times New Roman" pitchFamily="18" charset="0"/>
                <a:cs typeface="Times New Roman" pitchFamily="18" charset="0"/>
              </a:rPr>
              <a:t>құрайды</a:t>
            </a:r>
            <a:r>
              <a:rPr lang="ru-RU" sz="1800" b="1" dirty="0">
                <a:solidFill>
                  <a:schemeClr val="tx2">
                    <a:lumMod val="75000"/>
                  </a:schemeClr>
                </a:solidFill>
                <a:latin typeface="Times New Roman" pitchFamily="18" charset="0"/>
                <a:cs typeface="Times New Roman" pitchFamily="18" charset="0"/>
              </a:rPr>
              <a:t> %</a:t>
            </a:r>
            <a:br>
              <a:rPr lang="ru-RU" sz="2000" b="1" dirty="0">
                <a:solidFill>
                  <a:schemeClr val="tx2">
                    <a:lumMod val="75000"/>
                  </a:schemeClr>
                </a:solidFill>
                <a:latin typeface="Times New Roman" pitchFamily="18" charset="0"/>
                <a:cs typeface="Times New Roman" pitchFamily="18" charset="0"/>
              </a:rPr>
            </a:br>
            <a:br>
              <a:rPr lang="kk-KZ" sz="2000" b="1" dirty="0">
                <a:solidFill>
                  <a:schemeClr val="tx2">
                    <a:lumMod val="75000"/>
                  </a:schemeClr>
                </a:solidFill>
                <a:latin typeface="Times New Roman" pitchFamily="18" charset="0"/>
                <a:cs typeface="Times New Roman" pitchFamily="18" charset="0"/>
              </a:rPr>
            </a:br>
            <a:endParaRPr lang="ru-RU" sz="2000" b="1" dirty="0">
              <a:solidFill>
                <a:schemeClr val="tx2">
                  <a:lumMod val="75000"/>
                </a:schemeClr>
              </a:solidFill>
              <a:latin typeface="Times New Roman" pitchFamily="18" charset="0"/>
              <a:cs typeface="Times New Roman"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338803624"/>
              </p:ext>
            </p:extLst>
          </p:nvPr>
        </p:nvGraphicFramePr>
        <p:xfrm>
          <a:off x="395535" y="2348881"/>
          <a:ext cx="8326435" cy="2330759"/>
        </p:xfrm>
        <a:graphic>
          <a:graphicData uri="http://schemas.openxmlformats.org/drawingml/2006/table">
            <a:tbl>
              <a:tblPr/>
              <a:tblGrid>
                <a:gridCol w="3144026">
                  <a:extLst>
                    <a:ext uri="{9D8B030D-6E8A-4147-A177-3AD203B41FA5}">
                      <a16:colId xmlns:a16="http://schemas.microsoft.com/office/drawing/2014/main" val="20000"/>
                    </a:ext>
                  </a:extLst>
                </a:gridCol>
                <a:gridCol w="1316380">
                  <a:extLst>
                    <a:ext uri="{9D8B030D-6E8A-4147-A177-3AD203B41FA5}">
                      <a16:colId xmlns:a16="http://schemas.microsoft.com/office/drawing/2014/main" val="20001"/>
                    </a:ext>
                  </a:extLst>
                </a:gridCol>
                <a:gridCol w="1323763">
                  <a:extLst>
                    <a:ext uri="{9D8B030D-6E8A-4147-A177-3AD203B41FA5}">
                      <a16:colId xmlns:a16="http://schemas.microsoft.com/office/drawing/2014/main" val="20002"/>
                    </a:ext>
                  </a:extLst>
                </a:gridCol>
                <a:gridCol w="1210481">
                  <a:extLst>
                    <a:ext uri="{9D8B030D-6E8A-4147-A177-3AD203B41FA5}">
                      <a16:colId xmlns:a16="http://schemas.microsoft.com/office/drawing/2014/main" val="20003"/>
                    </a:ext>
                  </a:extLst>
                </a:gridCol>
                <a:gridCol w="1331785">
                  <a:extLst>
                    <a:ext uri="{9D8B030D-6E8A-4147-A177-3AD203B41FA5}">
                      <a16:colId xmlns:a16="http://schemas.microsoft.com/office/drawing/2014/main" val="20004"/>
                    </a:ext>
                  </a:extLst>
                </a:gridCol>
              </a:tblGrid>
              <a:tr h="648071">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600" b="1" i="0" u="none" strike="noStrike" cap="none" normalizeH="0" baseline="0" dirty="0" err="1">
                          <a:ln>
                            <a:noFill/>
                          </a:ln>
                          <a:solidFill>
                            <a:schemeClr val="tx2">
                              <a:lumMod val="75000"/>
                            </a:schemeClr>
                          </a:solidFill>
                          <a:effectLst/>
                          <a:latin typeface="Times New Roman" pitchFamily="18" charset="0"/>
                          <a:cs typeface="Times New Roman" pitchFamily="18" charset="0"/>
                        </a:rPr>
                        <a:t>Атауы</a:t>
                      </a:r>
                      <a:endParaRPr kumimoji="0" lang="ru-RU" sz="1600" b="0" i="0" u="none" strike="noStrike" cap="none" normalizeH="0" baseline="0" dirty="0">
                        <a:ln>
                          <a:noFill/>
                        </a:ln>
                        <a:solidFill>
                          <a:schemeClr val="tx2">
                            <a:lumMod val="75000"/>
                          </a:schemeClr>
                        </a:solidFill>
                        <a:effectLst/>
                        <a:latin typeface="Times New Roman" pitchFamily="18" charset="0"/>
                        <a:cs typeface="Times New Roman" pitchFamily="18"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600" b="1" i="0" u="none" strike="noStrike" cap="none" normalizeH="0" baseline="0" dirty="0" err="1">
                          <a:ln>
                            <a:noFill/>
                          </a:ln>
                          <a:solidFill>
                            <a:schemeClr val="tx2">
                              <a:lumMod val="75000"/>
                            </a:schemeClr>
                          </a:solidFill>
                          <a:effectLst/>
                          <a:latin typeface="Times New Roman" pitchFamily="18" charset="0"/>
                          <a:cs typeface="Times New Roman" pitchFamily="18" charset="0"/>
                        </a:rPr>
                        <a:t>Жоспары</a:t>
                      </a:r>
                      <a:endParaRPr kumimoji="0" lang="ru-RU" sz="1600" b="0" i="0" u="none" strike="noStrike" cap="none" normalizeH="0" baseline="0" dirty="0">
                        <a:ln>
                          <a:noFill/>
                        </a:ln>
                        <a:solidFill>
                          <a:schemeClr val="tx2">
                            <a:lumMod val="75000"/>
                          </a:schemeClr>
                        </a:solidFill>
                        <a:effectLst/>
                        <a:latin typeface="Times New Roman" pitchFamily="18" charset="0"/>
                        <a:cs typeface="Times New Roman" pitchFamily="18"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2">
                              <a:lumMod val="75000"/>
                            </a:schemeClr>
                          </a:solidFill>
                          <a:effectLst/>
                          <a:latin typeface="Times New Roman" pitchFamily="18" charset="0"/>
                          <a:cs typeface="Times New Roman" pitchFamily="18" charset="0"/>
                        </a:rPr>
                        <a:t>Факт</a:t>
                      </a:r>
                      <a:endParaRPr kumimoji="0" lang="ru-RU" sz="1600" b="0" i="0" u="none" strike="noStrike" cap="none" normalizeH="0" baseline="0" dirty="0">
                        <a:ln>
                          <a:noFill/>
                        </a:ln>
                        <a:solidFill>
                          <a:schemeClr val="tx2">
                            <a:lumMod val="75000"/>
                          </a:schemeClr>
                        </a:solidFill>
                        <a:effectLst/>
                        <a:latin typeface="Times New Roman" pitchFamily="18" charset="0"/>
                        <a:cs typeface="Times New Roman" pitchFamily="18"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600" b="1" i="0" u="none" strike="noStrike" cap="none" normalizeH="0" baseline="0" dirty="0">
                          <a:ln>
                            <a:noFill/>
                          </a:ln>
                          <a:solidFill>
                            <a:schemeClr val="tx2">
                              <a:lumMod val="75000"/>
                            </a:schemeClr>
                          </a:solidFill>
                          <a:effectLst/>
                          <a:latin typeface="Times New Roman" pitchFamily="18" charset="0"/>
                          <a:cs typeface="Times New Roman" pitchFamily="18" charset="0"/>
                        </a:rPr>
                        <a:t>%</a:t>
                      </a:r>
                      <a:endParaRPr kumimoji="0" lang="ru-RU" sz="1600" b="0" i="0" u="none" strike="noStrike" cap="none" normalizeH="0" baseline="0" dirty="0">
                        <a:ln>
                          <a:noFill/>
                        </a:ln>
                        <a:solidFill>
                          <a:schemeClr val="tx2">
                            <a:lumMod val="75000"/>
                          </a:schemeClr>
                        </a:solidFill>
                        <a:effectLst/>
                        <a:latin typeface="Times New Roman" pitchFamily="18" charset="0"/>
                        <a:cs typeface="Times New Roman" pitchFamily="18"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600" b="1" i="0" u="none" strike="noStrike" cap="none" normalizeH="0" baseline="0" dirty="0" err="1">
                          <a:ln>
                            <a:noFill/>
                          </a:ln>
                          <a:solidFill>
                            <a:schemeClr val="tx2">
                              <a:lumMod val="75000"/>
                            </a:schemeClr>
                          </a:solidFill>
                          <a:effectLst/>
                          <a:latin typeface="Times New Roman" pitchFamily="18" charset="0"/>
                          <a:cs typeface="Times New Roman" pitchFamily="18" charset="0"/>
                        </a:rPr>
                        <a:t>Ауытқулар</a:t>
                      </a:r>
                      <a:endParaRPr kumimoji="0" lang="ru-RU" sz="1600" b="0" i="0" u="none" strike="noStrike" cap="none" normalizeH="0" baseline="0" dirty="0">
                        <a:ln>
                          <a:noFill/>
                        </a:ln>
                        <a:solidFill>
                          <a:schemeClr val="tx2">
                            <a:lumMod val="75000"/>
                          </a:schemeClr>
                        </a:solidFill>
                        <a:effectLst/>
                        <a:latin typeface="Times New Roman" pitchFamily="18" charset="0"/>
                        <a:cs typeface="Times New Roman" pitchFamily="18"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73409">
                <a:tc>
                  <a:txBody>
                    <a:bodyPr/>
                    <a:lstStyle/>
                    <a:p>
                      <a:pPr algn="just">
                        <a:lnSpc>
                          <a:spcPct val="115000"/>
                        </a:lnSpc>
                        <a:spcAft>
                          <a:spcPts val="0"/>
                        </a:spcAft>
                        <a:tabLst>
                          <a:tab pos="3141345" algn="ctr"/>
                        </a:tabLst>
                      </a:pPr>
                      <a:r>
                        <a:rPr lang="ru-RU" sz="1600" b="1" dirty="0" err="1">
                          <a:solidFill>
                            <a:schemeClr val="tx2">
                              <a:lumMod val="75000"/>
                            </a:schemeClr>
                          </a:solidFill>
                          <a:latin typeface="Times New Roman" pitchFamily="18" charset="0"/>
                          <a:ea typeface="Times New Roman"/>
                          <a:cs typeface="Times New Roman" pitchFamily="18" charset="0"/>
                        </a:rPr>
                        <a:t>Салықтық түсімдер</a:t>
                      </a:r>
                      <a:endParaRPr lang="ru-RU" sz="1600" b="1" dirty="0">
                        <a:solidFill>
                          <a:schemeClr val="tx2">
                            <a:lumMod val="75000"/>
                          </a:schemeClr>
                        </a:solidFill>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7442,0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10726,8</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144</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3284,8</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73409">
                <a:tc>
                  <a:txBody>
                    <a:bodyPr/>
                    <a:lstStyle/>
                    <a:p>
                      <a:pPr algn="just">
                        <a:lnSpc>
                          <a:spcPct val="115000"/>
                        </a:lnSpc>
                        <a:spcAft>
                          <a:spcPts val="0"/>
                        </a:spcAft>
                        <a:tabLst>
                          <a:tab pos="3141345" algn="ctr"/>
                        </a:tabLst>
                      </a:pPr>
                      <a:r>
                        <a:rPr lang="ru-RU" sz="1600" b="1" dirty="0" err="1">
                          <a:solidFill>
                            <a:schemeClr val="tx2">
                              <a:lumMod val="75000"/>
                            </a:schemeClr>
                          </a:solidFill>
                          <a:latin typeface="Times New Roman" pitchFamily="18" charset="0"/>
                          <a:ea typeface="Times New Roman"/>
                          <a:cs typeface="Times New Roman" pitchFamily="18" charset="0"/>
                        </a:rPr>
                        <a:t>Салықтық емес</a:t>
                      </a:r>
                      <a:r>
                        <a:rPr lang="ru-RU" sz="1600" b="1" dirty="0">
                          <a:solidFill>
                            <a:schemeClr val="tx2">
                              <a:lumMod val="75000"/>
                            </a:schemeClr>
                          </a:solidFill>
                          <a:latin typeface="Times New Roman" pitchFamily="18" charset="0"/>
                          <a:ea typeface="Times New Roman"/>
                          <a:cs typeface="Times New Roman" pitchFamily="18" charset="0"/>
                        </a:rPr>
                        <a:t> </a:t>
                      </a:r>
                      <a:r>
                        <a:rPr lang="ru-RU" sz="1600" b="1" dirty="0" err="1">
                          <a:solidFill>
                            <a:schemeClr val="tx2">
                              <a:lumMod val="75000"/>
                            </a:schemeClr>
                          </a:solidFill>
                          <a:latin typeface="Times New Roman" pitchFamily="18" charset="0"/>
                          <a:ea typeface="Times New Roman"/>
                          <a:cs typeface="Times New Roman" pitchFamily="18" charset="0"/>
                        </a:rPr>
                        <a:t>түсімдер</a:t>
                      </a:r>
                      <a:endParaRPr lang="ru-RU" sz="1600" b="1" dirty="0">
                        <a:solidFill>
                          <a:schemeClr val="tx2">
                            <a:lumMod val="75000"/>
                          </a:schemeClr>
                        </a:solidFill>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2882,0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2963,4</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103</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81,4</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65225">
                <a:tc>
                  <a:txBody>
                    <a:bodyPr/>
                    <a:lstStyle/>
                    <a:p>
                      <a:pPr algn="l">
                        <a:lnSpc>
                          <a:spcPct val="115000"/>
                        </a:lnSpc>
                        <a:spcAft>
                          <a:spcPts val="0"/>
                        </a:spcAft>
                        <a:tabLst>
                          <a:tab pos="3141345" algn="ctr"/>
                        </a:tabLst>
                      </a:pPr>
                      <a:r>
                        <a:rPr lang="ru-RU" sz="1600" b="1" dirty="0" err="1">
                          <a:solidFill>
                            <a:schemeClr val="tx2">
                              <a:lumMod val="75000"/>
                            </a:schemeClr>
                          </a:solidFill>
                          <a:latin typeface="Times New Roman" pitchFamily="18" charset="0"/>
                          <a:ea typeface="Times New Roman"/>
                          <a:cs typeface="Times New Roman" pitchFamily="18" charset="0"/>
                        </a:rPr>
                        <a:t>Негізгі</a:t>
                      </a:r>
                      <a:r>
                        <a:rPr lang="ru-RU" sz="1600" b="1" dirty="0">
                          <a:solidFill>
                            <a:schemeClr val="tx2">
                              <a:lumMod val="75000"/>
                            </a:schemeClr>
                          </a:solidFill>
                          <a:latin typeface="Times New Roman" pitchFamily="18" charset="0"/>
                          <a:ea typeface="Times New Roman"/>
                          <a:cs typeface="Times New Roman" pitchFamily="18" charset="0"/>
                        </a:rPr>
                        <a:t> </a:t>
                      </a:r>
                      <a:r>
                        <a:rPr lang="ru-RU" sz="1600" b="1" dirty="0" err="1">
                          <a:solidFill>
                            <a:schemeClr val="tx2">
                              <a:lumMod val="75000"/>
                            </a:schemeClr>
                          </a:solidFill>
                          <a:latin typeface="Times New Roman" pitchFamily="18" charset="0"/>
                          <a:ea typeface="Times New Roman"/>
                          <a:cs typeface="Times New Roman" pitchFamily="18" charset="0"/>
                        </a:rPr>
                        <a:t>капиталды</a:t>
                      </a:r>
                      <a:r>
                        <a:rPr lang="ru-RU" sz="1600" b="1" dirty="0">
                          <a:solidFill>
                            <a:schemeClr val="tx2">
                              <a:lumMod val="75000"/>
                            </a:schemeClr>
                          </a:solidFill>
                          <a:latin typeface="Times New Roman" pitchFamily="18" charset="0"/>
                          <a:ea typeface="Times New Roman"/>
                          <a:cs typeface="Times New Roman" pitchFamily="18" charset="0"/>
                        </a:rPr>
                        <a:t> </a:t>
                      </a:r>
                      <a:r>
                        <a:rPr lang="ru-RU" sz="1600" b="1" dirty="0" err="1">
                          <a:solidFill>
                            <a:schemeClr val="tx2">
                              <a:lumMod val="75000"/>
                            </a:schemeClr>
                          </a:solidFill>
                          <a:latin typeface="Times New Roman" pitchFamily="18" charset="0"/>
                          <a:ea typeface="Times New Roman"/>
                          <a:cs typeface="Times New Roman" pitchFamily="18" charset="0"/>
                        </a:rPr>
                        <a:t>сатудан</a:t>
                      </a:r>
                      <a:r>
                        <a:rPr lang="ru-RU" sz="1600" b="1" dirty="0">
                          <a:solidFill>
                            <a:schemeClr val="tx2">
                              <a:lumMod val="75000"/>
                            </a:schemeClr>
                          </a:solidFill>
                          <a:latin typeface="Times New Roman" pitchFamily="18" charset="0"/>
                          <a:ea typeface="Times New Roman"/>
                          <a:cs typeface="Times New Roman" pitchFamily="18" charset="0"/>
                        </a:rPr>
                        <a:t> </a:t>
                      </a:r>
                      <a:r>
                        <a:rPr lang="ru-RU" sz="1600" b="1" dirty="0" err="1">
                          <a:solidFill>
                            <a:schemeClr val="tx2">
                              <a:lumMod val="75000"/>
                            </a:schemeClr>
                          </a:solidFill>
                          <a:latin typeface="Times New Roman" pitchFamily="18" charset="0"/>
                          <a:ea typeface="Times New Roman"/>
                          <a:cs typeface="Times New Roman" pitchFamily="18" charset="0"/>
                        </a:rPr>
                        <a:t>түсетін түсімдер</a:t>
                      </a:r>
                      <a:endParaRPr lang="ru-RU" sz="1600" b="1" dirty="0">
                        <a:solidFill>
                          <a:schemeClr val="tx2">
                            <a:lumMod val="75000"/>
                          </a:schemeClr>
                        </a:solidFill>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100,0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184,6</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184,6</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dirty="0">
                          <a:solidFill>
                            <a:schemeClr val="tx2">
                              <a:lumMod val="75000"/>
                            </a:schemeClr>
                          </a:solidFill>
                          <a:latin typeface="Times New Roman" pitchFamily="18" charset="0"/>
                          <a:ea typeface="Times New Roman"/>
                          <a:cs typeface="Times New Roman" pitchFamily="18" charset="0"/>
                        </a:rPr>
                        <a:t>84,6</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570645">
                <a:tc>
                  <a:txBody>
                    <a:bodyPr/>
                    <a:lstStyle/>
                    <a:p>
                      <a:pPr marL="0" marR="0" indent="0" algn="just" defTabSz="914400" rtl="0" eaLnBrk="1" fontAlgn="auto" latinLnBrk="0" hangingPunct="1">
                        <a:lnSpc>
                          <a:spcPct val="115000"/>
                        </a:lnSpc>
                        <a:spcBef>
                          <a:spcPts val="0"/>
                        </a:spcBef>
                        <a:spcAft>
                          <a:spcPts val="0"/>
                        </a:spcAft>
                        <a:buClrTx/>
                        <a:buSzTx/>
                        <a:buFontTx/>
                        <a:buNone/>
                        <a:tabLst>
                          <a:tab pos="3141345" algn="ctr"/>
                        </a:tabLst>
                        <a:defRPr/>
                      </a:pPr>
                      <a:r>
                        <a:rPr lang="ru-RU" sz="1600" b="1" dirty="0" err="1">
                          <a:solidFill>
                            <a:schemeClr val="tx2">
                              <a:lumMod val="75000"/>
                            </a:schemeClr>
                          </a:solidFill>
                          <a:latin typeface="Times New Roman" pitchFamily="18" charset="0"/>
                          <a:ea typeface="Times New Roman"/>
                          <a:cs typeface="Times New Roman" pitchFamily="18" charset="0"/>
                        </a:rPr>
                        <a:t>Барлығы:</a:t>
                      </a:r>
                      <a:endParaRPr lang="ru-RU" sz="1600" b="1" dirty="0">
                        <a:solidFill>
                          <a:schemeClr val="tx2">
                            <a:lumMod val="75000"/>
                          </a:schemeClr>
                        </a:solidFill>
                        <a:latin typeface="Times New Roman" pitchFamily="18" charset="0"/>
                        <a:ea typeface="Times New Roman"/>
                        <a:cs typeface="Times New Roman" pitchFamily="18" charset="0"/>
                      </a:endParaRPr>
                    </a:p>
                    <a:p>
                      <a:pPr algn="just">
                        <a:lnSpc>
                          <a:spcPct val="115000"/>
                        </a:lnSpc>
                        <a:spcAft>
                          <a:spcPts val="0"/>
                        </a:spcAft>
                        <a:tabLst>
                          <a:tab pos="3141345" algn="ctr"/>
                        </a:tabLst>
                      </a:pPr>
                      <a:endParaRPr lang="ru-RU" sz="1600" b="1" dirty="0">
                        <a:solidFill>
                          <a:schemeClr val="tx2">
                            <a:lumMod val="75000"/>
                          </a:schemeClr>
                        </a:solidFill>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i="0" u="none" dirty="0">
                          <a:solidFill>
                            <a:schemeClr val="tx2">
                              <a:lumMod val="75000"/>
                            </a:schemeClr>
                          </a:solidFill>
                          <a:latin typeface="Times New Roman" pitchFamily="18" charset="0"/>
                          <a:ea typeface="Times New Roman"/>
                          <a:cs typeface="Times New Roman" pitchFamily="18" charset="0"/>
                        </a:rPr>
                        <a:t>10424,0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i="0" u="none" dirty="0">
                          <a:solidFill>
                            <a:schemeClr val="tx2">
                              <a:lumMod val="75000"/>
                            </a:schemeClr>
                          </a:solidFill>
                          <a:latin typeface="Times New Roman" pitchFamily="18" charset="0"/>
                          <a:ea typeface="Times New Roman"/>
                          <a:cs typeface="Times New Roman" pitchFamily="18" charset="0"/>
                        </a:rPr>
                        <a:t>13874,8</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i="0" u="none" dirty="0">
                          <a:solidFill>
                            <a:schemeClr val="tx2">
                              <a:lumMod val="75000"/>
                            </a:schemeClr>
                          </a:solidFill>
                          <a:latin typeface="Times New Roman" pitchFamily="18" charset="0"/>
                          <a:ea typeface="Times New Roman"/>
                          <a:cs typeface="Times New Roman" pitchFamily="18" charset="0"/>
                        </a:rPr>
                        <a:t>133</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600" b="1" i="0" u="none" dirty="0">
                          <a:solidFill>
                            <a:schemeClr val="tx2">
                              <a:lumMod val="75000"/>
                            </a:schemeClr>
                          </a:solidFill>
                          <a:latin typeface="Times New Roman" pitchFamily="18" charset="0"/>
                          <a:ea typeface="Times New Roman"/>
                          <a:cs typeface="Times New Roman" pitchFamily="18" charset="0"/>
                        </a:rPr>
                        <a:t>3450,8</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1" name="TextBox 10"/>
          <p:cNvSpPr txBox="1"/>
          <p:nvPr/>
        </p:nvSpPr>
        <p:spPr>
          <a:xfrm>
            <a:off x="521114" y="4869160"/>
            <a:ext cx="7488832" cy="830997"/>
          </a:xfrm>
          <a:prstGeom prst="rect">
            <a:avLst/>
          </a:prstGeom>
          <a:noFill/>
        </p:spPr>
        <p:txBody>
          <a:bodyPr wrap="square" rtlCol="0">
            <a:spAutoFit/>
          </a:bodyPr>
          <a:lstStyle/>
          <a:p>
            <a:r>
              <a:rPr lang="ru-RU" sz="1200" dirty="0" err="1"/>
              <a:t>Асыра</a:t>
            </a:r>
            <a:r>
              <a:rPr lang="ru-RU" sz="1200" dirty="0"/>
              <a:t> </a:t>
            </a:r>
            <a:r>
              <a:rPr lang="ru-RU" sz="1200" dirty="0" err="1"/>
              <a:t>орындаудың</a:t>
            </a:r>
            <a:r>
              <a:rPr lang="ru-RU" sz="1200" dirty="0"/>
              <a:t> </a:t>
            </a:r>
            <a:r>
              <a:rPr lang="ru-RU" sz="1200" dirty="0" err="1"/>
              <a:t>негізгі</a:t>
            </a:r>
            <a:r>
              <a:rPr lang="ru-RU" sz="1200" dirty="0"/>
              <a:t> </a:t>
            </a:r>
            <a:r>
              <a:rPr lang="ru-RU" sz="1200" dirty="0" err="1"/>
              <a:t>көздері</a:t>
            </a:r>
            <a:r>
              <a:rPr lang="ru-RU" sz="1200" dirty="0"/>
              <a:t>:</a:t>
            </a:r>
          </a:p>
          <a:p>
            <a:endParaRPr lang="ru-RU" sz="1200" dirty="0"/>
          </a:p>
          <a:p>
            <a:r>
              <a:rPr lang="ru-RU" sz="1200" i="1" dirty="0" err="1"/>
              <a:t>Төлем</a:t>
            </a:r>
            <a:r>
              <a:rPr lang="ru-RU" sz="1200" i="1" dirty="0"/>
              <a:t> </a:t>
            </a:r>
            <a:r>
              <a:rPr lang="ru-RU" sz="1200" i="1" dirty="0" err="1"/>
              <a:t>көзінен</a:t>
            </a:r>
            <a:r>
              <a:rPr lang="ru-RU" sz="1200" i="1" dirty="0"/>
              <a:t> </a:t>
            </a:r>
            <a:r>
              <a:rPr lang="ru-RU" sz="1200" i="1" dirty="0" err="1"/>
              <a:t>салық</a:t>
            </a:r>
            <a:r>
              <a:rPr lang="ru-RU" sz="1200" i="1" dirty="0"/>
              <a:t> </a:t>
            </a:r>
            <a:r>
              <a:rPr lang="ru-RU" sz="1200" i="1" dirty="0" err="1"/>
              <a:t>салынбайтын</a:t>
            </a:r>
            <a:r>
              <a:rPr lang="ru-RU" sz="1200" i="1" dirty="0"/>
              <a:t> ЖТС-</a:t>
            </a:r>
            <a:r>
              <a:rPr lang="ru-RU" sz="1200" i="1" dirty="0" err="1"/>
              <a:t>салық</a:t>
            </a:r>
            <a:r>
              <a:rPr lang="ru-RU" sz="1200" i="1" dirty="0"/>
              <a:t> </a:t>
            </a:r>
            <a:r>
              <a:rPr lang="ru-RU" sz="1200" i="1" dirty="0" err="1"/>
              <a:t>төлеушілер</a:t>
            </a:r>
            <a:r>
              <a:rPr lang="ru-RU" sz="1200" i="1" dirty="0"/>
              <a:t> </a:t>
            </a:r>
            <a:r>
              <a:rPr lang="ru-RU" sz="1200" i="1" dirty="0" err="1"/>
              <a:t>санының</a:t>
            </a:r>
            <a:r>
              <a:rPr lang="ru-RU" sz="1200" i="1" dirty="0"/>
              <a:t> </a:t>
            </a:r>
            <a:r>
              <a:rPr lang="ru-RU" sz="1200" i="1" dirty="0" err="1"/>
              <a:t>және</a:t>
            </a:r>
            <a:r>
              <a:rPr lang="ru-RU" sz="1200" i="1" dirty="0"/>
              <a:t> </a:t>
            </a:r>
            <a:r>
              <a:rPr lang="ru-RU" sz="1200" i="1" dirty="0" err="1"/>
              <a:t>салық</a:t>
            </a:r>
            <a:r>
              <a:rPr lang="ru-RU" sz="1200" i="1" dirty="0"/>
              <a:t> </a:t>
            </a:r>
            <a:r>
              <a:rPr lang="ru-RU" sz="1200" i="1" dirty="0" err="1"/>
              <a:t>салынатын</a:t>
            </a:r>
            <a:r>
              <a:rPr lang="ru-RU" sz="1200" i="1" dirty="0"/>
              <a:t> </a:t>
            </a:r>
            <a:r>
              <a:rPr lang="ru-RU" sz="1200" i="1" dirty="0" err="1"/>
              <a:t>кірістер</a:t>
            </a:r>
            <a:r>
              <a:rPr lang="ru-RU" sz="1200" i="1" dirty="0"/>
              <a:t> </a:t>
            </a:r>
            <a:r>
              <a:rPr lang="ru-RU" sz="1200" i="1" dirty="0" err="1"/>
              <a:t>көлемінің</a:t>
            </a:r>
            <a:r>
              <a:rPr lang="ru-RU" sz="1200" i="1" dirty="0"/>
              <a:t> </a:t>
            </a:r>
            <a:r>
              <a:rPr lang="ru-RU" sz="1200" i="1" dirty="0" err="1"/>
              <a:t>ұлғаюы</a:t>
            </a:r>
            <a:r>
              <a:rPr lang="ru-RU" sz="1200" i="1" dirty="0"/>
              <a:t> </a:t>
            </a:r>
            <a:r>
              <a:rPr lang="ru-RU" sz="1200" i="1" dirty="0" err="1"/>
              <a:t>есебінен</a:t>
            </a:r>
            <a:r>
              <a:rPr lang="ru-RU" sz="1200" i="1" dirty="0"/>
              <a:t> </a:t>
            </a:r>
            <a:r>
              <a:rPr lang="ru-RU" sz="1200" i="1" dirty="0" err="1"/>
              <a:t>асыра</a:t>
            </a:r>
            <a:r>
              <a:rPr lang="ru-RU" sz="1200" i="1" dirty="0"/>
              <a:t> </a:t>
            </a:r>
            <a:r>
              <a:rPr lang="ru-RU" sz="1200" i="1" dirty="0" err="1"/>
              <a:t>орындалды</a:t>
            </a:r>
            <a:endParaRPr lang="ru-RU" sz="1200"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r>
              <a:rPr lang="ru-RU" dirty="0"/>
              <a:t>Слайд 2</a:t>
            </a:r>
          </a:p>
        </p:txBody>
      </p:sp>
      <p:sp>
        <p:nvSpPr>
          <p:cNvPr id="2" name="Заголовок 1"/>
          <p:cNvSpPr>
            <a:spLocks noGrp="1"/>
          </p:cNvSpPr>
          <p:nvPr>
            <p:ph type="title"/>
          </p:nvPr>
        </p:nvSpPr>
        <p:spPr>
          <a:xfrm>
            <a:off x="611560" y="764704"/>
            <a:ext cx="8246720" cy="1296144"/>
          </a:xfrm>
        </p:spPr>
        <p:txBody>
          <a:bodyPr>
            <a:normAutofit fontScale="90000"/>
          </a:bodyPr>
          <a:lstStyle/>
          <a:p>
            <a:br>
              <a:rPr lang="ru-RU" sz="2000" b="1" dirty="0">
                <a:solidFill>
                  <a:schemeClr val="tx2">
                    <a:lumMod val="75000"/>
                  </a:schemeClr>
                </a:solidFill>
                <a:latin typeface="Times New Roman" pitchFamily="18" charset="0"/>
                <a:cs typeface="Times New Roman" pitchFamily="18" charset="0"/>
              </a:rPr>
            </a:br>
            <a:br>
              <a:rPr lang="ru-RU" sz="2000" b="1" dirty="0">
                <a:solidFill>
                  <a:schemeClr val="tx2">
                    <a:lumMod val="75000"/>
                  </a:schemeClr>
                </a:solidFill>
                <a:latin typeface="Times New Roman" pitchFamily="18" charset="0"/>
                <a:cs typeface="Times New Roman" pitchFamily="18" charset="0"/>
              </a:rPr>
            </a:br>
            <a:r>
              <a:rPr lang="ru-RU" sz="2700" b="1" dirty="0" err="1">
                <a:solidFill>
                  <a:schemeClr val="tx2">
                    <a:lumMod val="75000"/>
                  </a:schemeClr>
                </a:solidFill>
                <a:latin typeface="Times New Roman" pitchFamily="18" charset="0"/>
                <a:cs typeface="Times New Roman" pitchFamily="18" charset="0"/>
              </a:rPr>
              <a:t>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жылға арналған жоспарлы</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деректермен</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салыстырғанда 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a:t>
            </a:r>
            <a:r>
              <a:rPr lang="ru-RU" sz="2700" b="1" dirty="0">
                <a:solidFill>
                  <a:schemeClr val="tx2">
                    <a:lumMod val="75000"/>
                  </a:schemeClr>
                </a:solidFill>
                <a:latin typeface="Times New Roman" pitchFamily="18" charset="0"/>
                <a:cs typeface="Times New Roman" pitchFamily="18" charset="0"/>
              </a:rPr>
              <a:t> </a:t>
            </a:r>
            <a:br>
              <a:rPr lang="ru-RU" sz="2000" b="1" dirty="0">
                <a:solidFill>
                  <a:schemeClr val="tx2">
                    <a:lumMod val="75000"/>
                  </a:schemeClr>
                </a:solidFill>
                <a:latin typeface="Times New Roman" pitchFamily="18" charset="0"/>
                <a:cs typeface="Times New Roman" pitchFamily="18" charset="0"/>
              </a:rPr>
            </a:br>
            <a:br>
              <a:rPr lang="ru-RU" sz="1600" dirty="0">
                <a:latin typeface="Times New Roman" pitchFamily="18" charset="0"/>
                <a:cs typeface="Times New Roman" pitchFamily="18" charset="0"/>
              </a:rPr>
            </a:br>
            <a:br>
              <a:rPr lang="ru-RU" sz="2000" dirty="0">
                <a:latin typeface="Times New Roman" pitchFamily="18" charset="0"/>
                <a:cs typeface="Times New Roman" pitchFamily="18" charset="0"/>
              </a:rPr>
            </a:br>
            <a:endParaRPr lang="ru-RU" sz="2000" b="1" dirty="0">
              <a:solidFill>
                <a:schemeClr val="tx2">
                  <a:lumMod val="75000"/>
                </a:schemeClr>
              </a:solidFill>
              <a:latin typeface="Times New Roman" pitchFamily="18" charset="0"/>
              <a:cs typeface="Times New Roman" pitchFamily="18" charset="0"/>
            </a:endParaRPr>
          </a:p>
        </p:txBody>
      </p:sp>
      <p:sp>
        <p:nvSpPr>
          <p:cNvPr id="6" name="Прямоугольник 5"/>
          <p:cNvSpPr/>
          <p:nvPr/>
        </p:nvSpPr>
        <p:spPr>
          <a:xfrm>
            <a:off x="971600" y="4581128"/>
            <a:ext cx="7560840" cy="461665"/>
          </a:xfrm>
          <a:prstGeom prst="rect">
            <a:avLst/>
          </a:prstGeom>
        </p:spPr>
        <p:txBody>
          <a:bodyPr wrap="square">
            <a:spAutoFit/>
          </a:bodyPr>
          <a:lstStyle/>
          <a:p>
            <a:pPr lvl="0" algn="just"/>
            <a:endParaRPr lang="ru-RU" sz="2400" b="0" dirty="0">
              <a:latin typeface="Arial" pitchFamily="34" charset="0"/>
              <a:cs typeface="Arial" pitchFamily="34" charset="0"/>
            </a:endParaRPr>
          </a:p>
        </p:txBody>
      </p:sp>
      <p:graphicFrame>
        <p:nvGraphicFramePr>
          <p:cNvPr id="9" name="Схема 8"/>
          <p:cNvGraphicFramePr/>
          <p:nvPr>
            <p:extLst>
              <p:ext uri="{D42A27DB-BD31-4B8C-83A1-F6EECF244321}">
                <p14:modId xmlns:p14="http://schemas.microsoft.com/office/powerpoint/2010/main" val="1026054595"/>
              </p:ext>
            </p:extLst>
          </p:nvPr>
        </p:nvGraphicFramePr>
        <p:xfrm>
          <a:off x="971600" y="1397000"/>
          <a:ext cx="7848872"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r>
              <a:rPr lang="ru-RU" dirty="0"/>
              <a:t>Слайд 3</a:t>
            </a:r>
          </a:p>
        </p:txBody>
      </p:sp>
      <p:sp>
        <p:nvSpPr>
          <p:cNvPr id="2" name="Заголовок 1"/>
          <p:cNvSpPr>
            <a:spLocks noGrp="1"/>
          </p:cNvSpPr>
          <p:nvPr>
            <p:ph type="title"/>
          </p:nvPr>
        </p:nvSpPr>
        <p:spPr>
          <a:xfrm>
            <a:off x="611560" y="620688"/>
            <a:ext cx="8246720" cy="1512168"/>
          </a:xfrm>
        </p:spPr>
        <p:txBody>
          <a:bodyPr>
            <a:normAutofit fontScale="90000"/>
          </a:bodyPr>
          <a:lstStyle/>
          <a:p>
            <a:br>
              <a:rPr lang="ru-RU" sz="2000" b="1" dirty="0">
                <a:solidFill>
                  <a:schemeClr val="tx2">
                    <a:lumMod val="75000"/>
                  </a:schemeClr>
                </a:solidFill>
                <a:latin typeface="Times New Roman" pitchFamily="18" charset="0"/>
                <a:cs typeface="Times New Roman" pitchFamily="18" charset="0"/>
              </a:rPr>
            </a:br>
            <a:br>
              <a:rPr lang="ru-RU" sz="2000" b="1" dirty="0">
                <a:solidFill>
                  <a:schemeClr val="tx2">
                    <a:lumMod val="75000"/>
                  </a:schemeClr>
                </a:solidFill>
                <a:latin typeface="Times New Roman" pitchFamily="18" charset="0"/>
                <a:cs typeface="Times New Roman" pitchFamily="18" charset="0"/>
              </a:rPr>
            </a:br>
            <a:br>
              <a:rPr lang="ru-RU" sz="2000" b="1" dirty="0">
                <a:solidFill>
                  <a:schemeClr val="tx2">
                    <a:lumMod val="75000"/>
                  </a:schemeClr>
                </a:solidFill>
                <a:latin typeface="Times New Roman" pitchFamily="18" charset="0"/>
                <a:cs typeface="Times New Roman" pitchFamily="18" charset="0"/>
              </a:rPr>
            </a:br>
            <a:br>
              <a:rPr lang="ru-RU" sz="2000" b="1" dirty="0">
                <a:solidFill>
                  <a:schemeClr val="tx2">
                    <a:lumMod val="75000"/>
                  </a:schemeClr>
                </a:solidFill>
                <a:latin typeface="Times New Roman" pitchFamily="18" charset="0"/>
                <a:cs typeface="Times New Roman" pitchFamily="18" charset="0"/>
              </a:rPr>
            </a:br>
            <a:r>
              <a:rPr lang="ru-RU" sz="2700" b="1" dirty="0" err="1">
                <a:solidFill>
                  <a:schemeClr val="tx2">
                    <a:lumMod val="75000"/>
                  </a:schemeClr>
                </a:solidFill>
                <a:latin typeface="Times New Roman" pitchFamily="18" charset="0"/>
                <a:cs typeface="Times New Roman" pitchFamily="18" charset="0"/>
              </a:rPr>
              <a:t>Тиісті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күнге алдыңғы кезеңдердің нақты деректерімен</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салыстырғанда 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a:t>
            </a:r>
            <a:r>
              <a:rPr lang="ru-RU" sz="2700" b="1" dirty="0">
                <a:solidFill>
                  <a:schemeClr val="tx2">
                    <a:lumMod val="75000"/>
                  </a:schemeClr>
                </a:solidFill>
                <a:latin typeface="Times New Roman" pitchFamily="18" charset="0"/>
                <a:cs typeface="Times New Roman" pitchFamily="18" charset="0"/>
              </a:rPr>
              <a:t> </a:t>
            </a:r>
            <a:br>
              <a:rPr lang="ru-RU" sz="2000" b="1" dirty="0">
                <a:solidFill>
                  <a:schemeClr val="tx2">
                    <a:lumMod val="75000"/>
                  </a:schemeClr>
                </a:solidFill>
                <a:latin typeface="Times New Roman" pitchFamily="18" charset="0"/>
                <a:cs typeface="Times New Roman" pitchFamily="18" charset="0"/>
              </a:rPr>
            </a:br>
            <a:br>
              <a:rPr lang="ru-RU" sz="2000" b="1" dirty="0">
                <a:solidFill>
                  <a:schemeClr val="tx2">
                    <a:lumMod val="75000"/>
                  </a:schemeClr>
                </a:solidFill>
                <a:latin typeface="Times New Roman" pitchFamily="18" charset="0"/>
                <a:cs typeface="Times New Roman" pitchFamily="18" charset="0"/>
              </a:rPr>
            </a:br>
            <a:br>
              <a:rPr lang="ru-RU" sz="2000" b="1" dirty="0">
                <a:solidFill>
                  <a:schemeClr val="tx2">
                    <a:lumMod val="75000"/>
                  </a:schemeClr>
                </a:solidFill>
                <a:latin typeface="Times New Roman" pitchFamily="18" charset="0"/>
                <a:cs typeface="Times New Roman" pitchFamily="18" charset="0"/>
              </a:rPr>
            </a:br>
            <a:r>
              <a:rPr lang="ru-RU" sz="2700" b="1" dirty="0">
                <a:solidFill>
                  <a:schemeClr val="tx2">
                    <a:lumMod val="75000"/>
                  </a:schemeClr>
                </a:solidFill>
                <a:latin typeface="Times New Roman" pitchFamily="18" charset="0"/>
                <a:cs typeface="Times New Roman" pitchFamily="18" charset="0"/>
              </a:rPr>
              <a:t> </a:t>
            </a:r>
            <a:br>
              <a:rPr lang="kk-KZ" sz="2000" b="1" dirty="0">
                <a:solidFill>
                  <a:schemeClr val="tx2">
                    <a:lumMod val="75000"/>
                  </a:schemeClr>
                </a:solidFill>
                <a:latin typeface="Times New Roman" pitchFamily="18" charset="0"/>
                <a:cs typeface="Times New Roman" pitchFamily="18" charset="0"/>
              </a:rPr>
            </a:br>
            <a:endParaRPr lang="ru-RU" sz="2000" b="1" dirty="0">
              <a:solidFill>
                <a:schemeClr val="tx2">
                  <a:lumMod val="75000"/>
                </a:schemeClr>
              </a:solidFill>
              <a:latin typeface="Times New Roman" pitchFamily="18" charset="0"/>
              <a:cs typeface="Times New Roman" pitchFamily="18" charset="0"/>
            </a:endParaRPr>
          </a:p>
        </p:txBody>
      </p:sp>
      <p:sp>
        <p:nvSpPr>
          <p:cNvPr id="11" name="TextBox 10"/>
          <p:cNvSpPr txBox="1"/>
          <p:nvPr/>
        </p:nvSpPr>
        <p:spPr>
          <a:xfrm>
            <a:off x="971600" y="5517232"/>
            <a:ext cx="7488832" cy="369332"/>
          </a:xfrm>
          <a:prstGeom prst="rect">
            <a:avLst/>
          </a:prstGeom>
          <a:noFill/>
        </p:spPr>
        <p:txBody>
          <a:bodyPr wrap="square" rtlCol="0">
            <a:spAutoFit/>
          </a:bodyPr>
          <a:lstStyle/>
          <a:p>
            <a:endParaRPr lang="ru-RU" dirty="0"/>
          </a:p>
        </p:txBody>
      </p:sp>
      <p:graphicFrame>
        <p:nvGraphicFramePr>
          <p:cNvPr id="10" name="Диаграмма 9"/>
          <p:cNvGraphicFramePr/>
          <p:nvPr>
            <p:extLst>
              <p:ext uri="{D42A27DB-BD31-4B8C-83A1-F6EECF244321}">
                <p14:modId xmlns:p14="http://schemas.microsoft.com/office/powerpoint/2010/main" val="1137388826"/>
              </p:ext>
            </p:extLst>
          </p:nvPr>
        </p:nvGraphicFramePr>
        <p:xfrm>
          <a:off x="1297172" y="1484784"/>
          <a:ext cx="7128792" cy="458112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r>
              <a:rPr lang="ru-RU" dirty="0"/>
              <a:t>Слайд 4</a:t>
            </a:r>
          </a:p>
        </p:txBody>
      </p:sp>
      <p:sp>
        <p:nvSpPr>
          <p:cNvPr id="2" name="Заголовок 1"/>
          <p:cNvSpPr>
            <a:spLocks noGrp="1"/>
          </p:cNvSpPr>
          <p:nvPr>
            <p:ph type="title"/>
          </p:nvPr>
        </p:nvSpPr>
        <p:spPr>
          <a:xfrm>
            <a:off x="611560" y="764704"/>
            <a:ext cx="8246720" cy="1296144"/>
          </a:xfrm>
        </p:spPr>
        <p:txBody>
          <a:bodyPr>
            <a:normAutofit fontScale="90000"/>
          </a:bodyPr>
          <a:lstStyle/>
          <a:p>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кезеңге арналған жоспарлы</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деректермен</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салыстырғанда 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a:t>
            </a:r>
            <a:br>
              <a:rPr lang="ru-RU" sz="1600" dirty="0">
                <a:latin typeface="Times New Roman" pitchFamily="18" charset="0"/>
                <a:cs typeface="Times New Roman" pitchFamily="18" charset="0"/>
              </a:rPr>
            </a:br>
            <a:br>
              <a:rPr lang="ru-RU" sz="2000" dirty="0">
                <a:latin typeface="Times New Roman" pitchFamily="18" charset="0"/>
                <a:cs typeface="Times New Roman" pitchFamily="18" charset="0"/>
              </a:rPr>
            </a:br>
            <a:endParaRPr lang="ru-RU" sz="2000" b="1" dirty="0">
              <a:solidFill>
                <a:schemeClr val="tx2">
                  <a:lumMod val="75000"/>
                </a:schemeClr>
              </a:solidFill>
              <a:latin typeface="Times New Roman" pitchFamily="18" charset="0"/>
              <a:cs typeface="Times New Roman"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1698070601"/>
              </p:ext>
            </p:extLst>
          </p:nvPr>
        </p:nvGraphicFramePr>
        <p:xfrm>
          <a:off x="467544" y="1628799"/>
          <a:ext cx="8254426" cy="3497947"/>
        </p:xfrm>
        <a:graphic>
          <a:graphicData uri="http://schemas.openxmlformats.org/drawingml/2006/table">
            <a:tbl>
              <a:tblPr/>
              <a:tblGrid>
                <a:gridCol w="3168352">
                  <a:extLst>
                    <a:ext uri="{9D8B030D-6E8A-4147-A177-3AD203B41FA5}">
                      <a16:colId xmlns:a16="http://schemas.microsoft.com/office/drawing/2014/main" val="20000"/>
                    </a:ext>
                  </a:extLst>
                </a:gridCol>
                <a:gridCol w="648072">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504056">
                  <a:extLst>
                    <a:ext uri="{9D8B030D-6E8A-4147-A177-3AD203B41FA5}">
                      <a16:colId xmlns:a16="http://schemas.microsoft.com/office/drawing/2014/main" val="20003"/>
                    </a:ext>
                  </a:extLst>
                </a:gridCol>
                <a:gridCol w="720080">
                  <a:extLst>
                    <a:ext uri="{9D8B030D-6E8A-4147-A177-3AD203B41FA5}">
                      <a16:colId xmlns:a16="http://schemas.microsoft.com/office/drawing/2014/main" val="20004"/>
                    </a:ext>
                  </a:extLst>
                </a:gridCol>
                <a:gridCol w="2565794">
                  <a:extLst>
                    <a:ext uri="{9D8B030D-6E8A-4147-A177-3AD203B41FA5}">
                      <a16:colId xmlns:a16="http://schemas.microsoft.com/office/drawing/2014/main" val="20005"/>
                    </a:ext>
                  </a:extLst>
                </a:gridCol>
              </a:tblGrid>
              <a:tr h="288032">
                <a:tc>
                  <a:txBody>
                    <a:bodyPr/>
                    <a:lstStyle/>
                    <a:p>
                      <a:pPr algn="ctr">
                        <a:lnSpc>
                          <a:spcPct val="115000"/>
                        </a:lnSpc>
                        <a:spcAft>
                          <a:spcPts val="0"/>
                        </a:spcAft>
                        <a:tabLst>
                          <a:tab pos="3141345" algn="ctr"/>
                        </a:tabLst>
                      </a:pPr>
                      <a:r>
                        <a:rPr lang="ru-RU" sz="1000" b="1" baseline="0" dirty="0" err="1">
                          <a:solidFill>
                            <a:schemeClr val="tx2">
                              <a:lumMod val="75000"/>
                            </a:schemeClr>
                          </a:solidFill>
                          <a:latin typeface="Times New Roman" pitchFamily="18" charset="0"/>
                          <a:ea typeface="Times New Roman"/>
                          <a:cs typeface="Times New Roman" pitchFamily="18" charset="0"/>
                        </a:rPr>
                        <a:t>Атауы</a:t>
                      </a:r>
                      <a:endParaRPr lang="ru-RU" sz="1000" b="1" baseline="0" dirty="0">
                        <a:solidFill>
                          <a:schemeClr val="tx2">
                            <a:lumMod val="75000"/>
                          </a:schemeClr>
                        </a:solidFill>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000" b="1" i="0" u="none" strike="noStrike" cap="none" normalizeH="0" baseline="0" dirty="0" err="1">
                          <a:ln>
                            <a:noFill/>
                          </a:ln>
                          <a:solidFill>
                            <a:schemeClr val="tx2">
                              <a:lumMod val="75000"/>
                            </a:schemeClr>
                          </a:solidFill>
                          <a:effectLst/>
                          <a:latin typeface="Times New Roman" pitchFamily="18" charset="0"/>
                          <a:cs typeface="Times New Roman" pitchFamily="18" charset="0"/>
                        </a:rPr>
                        <a:t>Жоспары</a:t>
                      </a:r>
                      <a:endParaRPr kumimoji="0" lang="ru-RU" sz="1000" b="1" i="0" u="none" strike="noStrike" cap="none" normalizeH="0" baseline="0" dirty="0">
                        <a:ln>
                          <a:noFill/>
                        </a:ln>
                        <a:solidFill>
                          <a:schemeClr val="tx2">
                            <a:lumMod val="75000"/>
                          </a:schemeClr>
                        </a:solidFill>
                        <a:effectLst/>
                        <a:latin typeface="Times New Roman" pitchFamily="18" charset="0"/>
                        <a:cs typeface="Times New Roman" pitchFamily="18"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2">
                              <a:lumMod val="75000"/>
                            </a:schemeClr>
                          </a:solidFill>
                          <a:effectLst/>
                          <a:latin typeface="Times New Roman" pitchFamily="18" charset="0"/>
                          <a:cs typeface="Times New Roman" pitchFamily="18" charset="0"/>
                        </a:rPr>
                        <a:t>Факт</a:t>
                      </a: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000" b="1" i="0" u="none" strike="noStrike" cap="none" normalizeH="0" baseline="0" dirty="0">
                          <a:ln>
                            <a:noFill/>
                          </a:ln>
                          <a:solidFill>
                            <a:schemeClr val="tx2">
                              <a:lumMod val="75000"/>
                            </a:schemeClr>
                          </a:solidFill>
                          <a:effectLst/>
                          <a:latin typeface="Times New Roman" pitchFamily="18" charset="0"/>
                          <a:cs typeface="Times New Roman" pitchFamily="18" charset="0"/>
                        </a:rPr>
                        <a:t>%</a:t>
                      </a: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000" b="1" i="0" u="none" strike="noStrike" cap="none" normalizeH="0" baseline="0" dirty="0" err="1">
                          <a:ln>
                            <a:noFill/>
                          </a:ln>
                          <a:solidFill>
                            <a:schemeClr val="tx2">
                              <a:lumMod val="75000"/>
                            </a:schemeClr>
                          </a:solidFill>
                          <a:effectLst/>
                          <a:latin typeface="Times New Roman" pitchFamily="18" charset="0"/>
                          <a:cs typeface="Times New Roman" pitchFamily="18" charset="0"/>
                        </a:rPr>
                        <a:t>Ауытқу-лар</a:t>
                      </a:r>
                      <a:endParaRPr kumimoji="0" lang="ru-RU" sz="1000" b="1" i="0" u="none" strike="noStrike" cap="none" normalizeH="0" baseline="0" dirty="0">
                        <a:ln>
                          <a:noFill/>
                        </a:ln>
                        <a:solidFill>
                          <a:schemeClr val="tx2">
                            <a:lumMod val="75000"/>
                          </a:schemeClr>
                        </a:solidFill>
                        <a:effectLst/>
                        <a:latin typeface="Times New Roman" pitchFamily="18" charset="0"/>
                        <a:cs typeface="Times New Roman" pitchFamily="18"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ru-RU" sz="1000" b="1" i="0" u="none" strike="noStrike" cap="none" normalizeH="0" baseline="0" dirty="0" err="1">
                          <a:ln>
                            <a:noFill/>
                          </a:ln>
                          <a:solidFill>
                            <a:schemeClr val="tx2">
                              <a:lumMod val="75000"/>
                            </a:schemeClr>
                          </a:solidFill>
                          <a:effectLst/>
                          <a:latin typeface="Times New Roman" pitchFamily="18" charset="0"/>
                          <a:cs typeface="Times New Roman" pitchFamily="18" charset="0"/>
                        </a:rPr>
                        <a:t>Орындалмау</a:t>
                      </a:r>
                      <a:r>
                        <a:rPr kumimoji="0" lang="ru-RU" sz="1000" b="1" i="0" u="none" strike="noStrike" cap="none" normalizeH="0" baseline="0" dirty="0">
                          <a:ln>
                            <a:noFill/>
                          </a:ln>
                          <a:solidFill>
                            <a:schemeClr val="tx2">
                              <a:lumMod val="75000"/>
                            </a:schemeClr>
                          </a:solidFill>
                          <a:effectLst/>
                          <a:latin typeface="Times New Roman" pitchFamily="18" charset="0"/>
                          <a:cs typeface="Times New Roman" pitchFamily="18" charset="0"/>
                        </a:rPr>
                        <a:t> </a:t>
                      </a:r>
                      <a:r>
                        <a:rPr kumimoji="0" lang="ru-RU" sz="1000" b="1" i="0" u="none" strike="noStrike" cap="none" normalizeH="0" baseline="0" dirty="0" err="1">
                          <a:ln>
                            <a:noFill/>
                          </a:ln>
                          <a:solidFill>
                            <a:schemeClr val="tx2">
                              <a:lumMod val="75000"/>
                            </a:schemeClr>
                          </a:solidFill>
                          <a:effectLst/>
                          <a:latin typeface="Times New Roman" pitchFamily="18" charset="0"/>
                          <a:cs typeface="Times New Roman" pitchFamily="18" charset="0"/>
                        </a:rPr>
                        <a:t>себептері</a:t>
                      </a:r>
                      <a:endParaRPr kumimoji="0" lang="ru-RU" sz="1000" b="1" i="0" u="none" strike="noStrike" cap="none" normalizeH="0" baseline="0" dirty="0">
                        <a:ln>
                          <a:noFill/>
                        </a:ln>
                        <a:solidFill>
                          <a:schemeClr val="tx2">
                            <a:lumMod val="75000"/>
                          </a:schemeClr>
                        </a:solidFill>
                        <a:effectLst/>
                        <a:latin typeface="Times New Roman" pitchFamily="18" charset="0"/>
                        <a:cs typeface="Times New Roman" pitchFamily="18" charset="0"/>
                      </a:endParaRPr>
                    </a:p>
                  </a:txBody>
                  <a:tcPr marL="90000" marR="90000" marT="46800" marB="4680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297451">
                <a:tc>
                  <a:txBody>
                    <a:bodyPr/>
                    <a:lstStyle/>
                    <a:p>
                      <a:pPr algn="l" rtl="0" fontAlgn="t"/>
                      <a:r>
                        <a:rPr lang="ru-RU" sz="1000" b="0" i="0" u="none" strike="noStrike" dirty="0">
                          <a:solidFill>
                            <a:srgbClr val="03495C"/>
                          </a:solidFill>
                          <a:latin typeface="Times New Roman"/>
                        </a:rPr>
                        <a:t>001- </a:t>
                      </a:r>
                      <a:r>
                        <a:rPr lang="ru-RU" sz="1000" b="0" i="0" u="none" strike="noStrike" dirty="0" err="1">
                          <a:solidFill>
                            <a:srgbClr val="03495C"/>
                          </a:solidFill>
                          <a:latin typeface="Times New Roman"/>
                        </a:rPr>
                        <a:t>Аудандық маңызы </a:t>
                      </a:r>
                      <a:r>
                        <a:rPr lang="ru-RU" sz="1000" b="0" i="0" u="none" strike="noStrike" dirty="0">
                          <a:solidFill>
                            <a:srgbClr val="03495C"/>
                          </a:solidFill>
                          <a:latin typeface="Times New Roman"/>
                        </a:rPr>
                        <a:t>бар </a:t>
                      </a:r>
                      <a:r>
                        <a:rPr lang="ru-RU" sz="1000" b="0" i="0" u="none" strike="noStrike" dirty="0" err="1">
                          <a:solidFill>
                            <a:srgbClr val="03495C"/>
                          </a:solidFill>
                          <a:latin typeface="Times New Roman"/>
                        </a:rPr>
                        <a:t>қала</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ауыл</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кент</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ауылдық </a:t>
                      </a:r>
                      <a:r>
                        <a:rPr lang="ru-RU" sz="1000" b="0" i="0" u="none" strike="noStrike" dirty="0">
                          <a:solidFill>
                            <a:srgbClr val="03495C"/>
                          </a:solidFill>
                          <a:latin typeface="Times New Roman"/>
                        </a:rPr>
                        <a:t>округ </a:t>
                      </a:r>
                      <a:r>
                        <a:rPr lang="ru-RU" sz="1000" b="0" i="0" u="none" strike="noStrike" dirty="0" err="1">
                          <a:solidFill>
                            <a:srgbClr val="03495C"/>
                          </a:solidFill>
                          <a:latin typeface="Times New Roman"/>
                        </a:rPr>
                        <a:t>әкімінің қызметін қамтамасыз ету</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жөніндегі қызметтер</a:t>
                      </a:r>
                      <a:endParaRPr lang="ru-RU" sz="1000" b="0" i="0" u="none" strike="noStrike" dirty="0">
                        <a:solidFill>
                          <a:srgbClr val="03495C"/>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latin typeface="Times New Roman" pitchFamily="18" charset="0"/>
                          <a:ea typeface="Times New Roman"/>
                          <a:cs typeface="Times New Roman" pitchFamily="18" charset="0"/>
                        </a:rPr>
                        <a:t>31757,0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latin typeface="Times New Roman" pitchFamily="18" charset="0"/>
                          <a:ea typeface="Times New Roman"/>
                          <a:cs typeface="Times New Roman" pitchFamily="18" charset="0"/>
                        </a:rPr>
                        <a:t>31756,1</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latin typeface="Times New Roman" pitchFamily="18" charset="0"/>
                          <a:ea typeface="Times New Roman"/>
                          <a:cs typeface="Times New Roman" pitchFamily="18" charset="0"/>
                        </a:rPr>
                        <a:t>99,99</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-0,8</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endParaRPr lang="ru-RU" sz="1000" b="0"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88032">
                <a:tc>
                  <a:txBody>
                    <a:bodyPr/>
                    <a:lstStyle/>
                    <a:p>
                      <a:pPr algn="l" rtl="0" fontAlgn="t"/>
                      <a:r>
                        <a:rPr lang="ru-RU" sz="1000" b="0" i="0" u="none" strike="noStrike" dirty="0">
                          <a:solidFill>
                            <a:srgbClr val="03495C"/>
                          </a:solidFill>
                          <a:latin typeface="Times New Roman"/>
                        </a:rPr>
                        <a:t>008-Елді </a:t>
                      </a:r>
                      <a:r>
                        <a:rPr lang="ru-RU" sz="1000" b="0" i="0" u="none" strike="noStrike" dirty="0" err="1">
                          <a:solidFill>
                            <a:srgbClr val="03495C"/>
                          </a:solidFill>
                          <a:latin typeface="Times New Roman"/>
                        </a:rPr>
                        <a:t>мекендердегі</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көшелерді жарықтандыру</a:t>
                      </a:r>
                      <a:endParaRPr lang="ru-RU" sz="1000" b="0" i="0" u="none" strike="noStrike" dirty="0">
                        <a:solidFill>
                          <a:srgbClr val="03495C"/>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latin typeface="Times New Roman" pitchFamily="18" charset="0"/>
                          <a:ea typeface="Times New Roman"/>
                          <a:cs typeface="Times New Roman" pitchFamily="18" charset="0"/>
                        </a:rPr>
                        <a:t>4201,0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latin typeface="Times New Roman" pitchFamily="18" charset="0"/>
                          <a:ea typeface="Times New Roman"/>
                          <a:cs typeface="Times New Roman" pitchFamily="18" charset="0"/>
                        </a:rPr>
                        <a:t>4200,7</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latin typeface="Times New Roman" pitchFamily="18" charset="0"/>
                          <a:ea typeface="Times New Roman"/>
                          <a:cs typeface="Times New Roman" pitchFamily="18" charset="0"/>
                        </a:rPr>
                        <a:t>99,9</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-0,3</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endParaRPr lang="ru-RU" sz="1000" b="0"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88032">
                <a:tc>
                  <a:txBody>
                    <a:bodyPr/>
                    <a:lstStyle/>
                    <a:p>
                      <a:pPr algn="l" rtl="0" fontAlgn="t"/>
                      <a:r>
                        <a:rPr lang="ru-RU" sz="1000" b="0" i="0" u="none" strike="noStrike" dirty="0">
                          <a:solidFill>
                            <a:srgbClr val="03495C"/>
                          </a:solidFill>
                          <a:latin typeface="Times New Roman"/>
                        </a:rPr>
                        <a:t>009- </a:t>
                      </a:r>
                      <a:r>
                        <a:rPr lang="ru-RU" sz="1000" b="0" i="0" u="none" strike="noStrike" dirty="0" err="1">
                          <a:solidFill>
                            <a:srgbClr val="03495C"/>
                          </a:solidFill>
                          <a:latin typeface="Times New Roman"/>
                        </a:rPr>
                        <a:t>Елді</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мекендердің</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санитариясын</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қамтамасыз ету</a:t>
                      </a:r>
                      <a:endParaRPr lang="ru-RU" sz="1000" b="0" i="0" u="none" strike="noStrike" dirty="0">
                        <a:solidFill>
                          <a:srgbClr val="03495C"/>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endParaRPr lang="ru-RU" sz="1000" b="0"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88032">
                <a:tc>
                  <a:txBody>
                    <a:bodyPr/>
                    <a:lstStyle/>
                    <a:p>
                      <a:pPr algn="l" rtl="0" fontAlgn="t"/>
                      <a:r>
                        <a:rPr lang="ru-RU" sz="1000" b="0" i="0" u="none" strike="noStrike" dirty="0">
                          <a:solidFill>
                            <a:srgbClr val="03495C"/>
                          </a:solidFill>
                          <a:latin typeface="Times New Roman"/>
                        </a:rPr>
                        <a:t>011- </a:t>
                      </a:r>
                      <a:r>
                        <a:rPr lang="ru-RU" sz="1000" b="0" i="0" u="none" strike="noStrike" dirty="0" err="1">
                          <a:solidFill>
                            <a:srgbClr val="03495C"/>
                          </a:solidFill>
                          <a:latin typeface="Times New Roman"/>
                        </a:rPr>
                        <a:t>Елді</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мекендерді</a:t>
                      </a:r>
                      <a:r>
                        <a:rPr lang="ru-RU" sz="1000" b="0" i="0" u="none" strike="noStrike" dirty="0">
                          <a:solidFill>
                            <a:srgbClr val="03495C"/>
                          </a:solidFill>
                          <a:latin typeface="Times New Roman"/>
                        </a:rPr>
                        <a:t> </a:t>
                      </a:r>
                      <a:r>
                        <a:rPr lang="ru-RU" sz="1000" b="0" i="0" u="none" strike="noStrike" dirty="0" err="1">
                          <a:solidFill>
                            <a:srgbClr val="03495C"/>
                          </a:solidFill>
                          <a:latin typeface="Times New Roman"/>
                        </a:rPr>
                        <a:t>абаттандыру</a:t>
                      </a:r>
                      <a:r>
                        <a:rPr lang="ru-RU" sz="1000" b="0" i="0" u="none" strike="noStrike" dirty="0">
                          <a:solidFill>
                            <a:srgbClr val="03495C"/>
                          </a:solidFill>
                          <a:latin typeface="Times New Roman"/>
                        </a:rPr>
                        <a:t> мен </a:t>
                      </a:r>
                      <a:r>
                        <a:rPr lang="ru-RU" sz="1000" b="0" i="0" u="none" strike="noStrike" dirty="0" err="1">
                          <a:solidFill>
                            <a:srgbClr val="03495C"/>
                          </a:solidFill>
                          <a:latin typeface="Times New Roman"/>
                        </a:rPr>
                        <a:t>көгалдандыру</a:t>
                      </a:r>
                      <a:endParaRPr lang="ru-RU" sz="1000" b="0" i="0" u="none" strike="noStrike" dirty="0">
                        <a:solidFill>
                          <a:srgbClr val="03495C"/>
                        </a:solidFill>
                        <a:latin typeface="Times New Roman"/>
                      </a:endParaRPr>
                    </a:p>
                  </a:txBody>
                  <a:tcPr marL="9525" marR="9525"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785,0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784,9</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-0,1</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endParaRPr lang="ru-RU" sz="1000" b="0"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88032">
                <a:tc>
                  <a:txBody>
                    <a:bodyPr/>
                    <a:lstStyle/>
                    <a:p>
                      <a:pPr algn="l">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013-Аудандық </a:t>
                      </a:r>
                      <a:r>
                        <a:rPr lang="ru-RU" sz="1000" b="0" baseline="0" dirty="0" err="1">
                          <a:solidFill>
                            <a:schemeClr val="tx2">
                              <a:lumMod val="75000"/>
                            </a:schemeClr>
                          </a:solidFill>
                          <a:effectLst/>
                          <a:latin typeface="Times New Roman" pitchFamily="18" charset="0"/>
                          <a:ea typeface="Times New Roman"/>
                          <a:cs typeface="Times New Roman" pitchFamily="18" charset="0"/>
                        </a:rPr>
                        <a:t>маңызы </a:t>
                      </a:r>
                      <a:r>
                        <a:rPr lang="ru-RU" sz="1000" b="0" baseline="0" dirty="0">
                          <a:solidFill>
                            <a:schemeClr val="tx2">
                              <a:lumMod val="75000"/>
                            </a:schemeClr>
                          </a:solidFill>
                          <a:effectLst/>
                          <a:latin typeface="Times New Roman" pitchFamily="18" charset="0"/>
                          <a:ea typeface="Times New Roman"/>
                          <a:cs typeface="Times New Roman" pitchFamily="18" charset="0"/>
                        </a:rPr>
                        <a:t>бар </a:t>
                      </a:r>
                      <a:r>
                        <a:rPr lang="ru-RU" sz="1000" b="0" baseline="0" dirty="0" err="1">
                          <a:solidFill>
                            <a:schemeClr val="tx2">
                              <a:lumMod val="75000"/>
                            </a:schemeClr>
                          </a:solidFill>
                          <a:effectLst/>
                          <a:latin typeface="Times New Roman" pitchFamily="18" charset="0"/>
                          <a:ea typeface="Times New Roman"/>
                          <a:cs typeface="Times New Roman" pitchFamily="18" charset="0"/>
                        </a:rPr>
                        <a:t>қалаларда</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ауылдарда</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кенттерде</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ауылдық округтерде</a:t>
                      </a:r>
                      <a:r>
                        <a:rPr lang="ru-RU" sz="1000" b="0" baseline="0" dirty="0">
                          <a:solidFill>
                            <a:schemeClr val="tx2">
                              <a:lumMod val="75000"/>
                            </a:schemeClr>
                          </a:solidFill>
                          <a:effectLst/>
                          <a:latin typeface="Times New Roman" pitchFamily="18" charset="0"/>
                          <a:ea typeface="Times New Roman"/>
                          <a:cs typeface="Times New Roman" pitchFamily="18" charset="0"/>
                        </a:rPr>
                        <a:t> автомобиль </a:t>
                      </a:r>
                      <a:r>
                        <a:rPr lang="ru-RU" sz="1000" b="0" baseline="0" dirty="0" err="1">
                          <a:solidFill>
                            <a:schemeClr val="tx2">
                              <a:lumMod val="75000"/>
                            </a:schemeClr>
                          </a:solidFill>
                          <a:effectLst/>
                          <a:latin typeface="Times New Roman" pitchFamily="18" charset="0"/>
                          <a:ea typeface="Times New Roman"/>
                          <a:cs typeface="Times New Roman" pitchFamily="18" charset="0"/>
                        </a:rPr>
                        <a:t>жолдарының жұмыс істеуін</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қамтамасыз ету</a:t>
                      </a:r>
                      <a:endParaRPr lang="ru-RU" sz="1000" b="0"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2515,0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2515,0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100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endParaRPr lang="ru-RU" sz="1000" b="0"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88032">
                <a:tc>
                  <a:txBody>
                    <a:bodyPr/>
                    <a:lstStyle/>
                    <a:p>
                      <a:pPr algn="l">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045-Аудандық </a:t>
                      </a:r>
                      <a:r>
                        <a:rPr lang="ru-RU" sz="1000" b="0" baseline="0" dirty="0" err="1">
                          <a:solidFill>
                            <a:schemeClr val="tx2">
                              <a:lumMod val="75000"/>
                            </a:schemeClr>
                          </a:solidFill>
                          <a:effectLst/>
                          <a:latin typeface="Times New Roman" pitchFamily="18" charset="0"/>
                          <a:ea typeface="Times New Roman"/>
                          <a:cs typeface="Times New Roman" pitchFamily="18" charset="0"/>
                        </a:rPr>
                        <a:t>маңызы</a:t>
                      </a:r>
                      <a:r>
                        <a:rPr lang="ru-RU" sz="1000" b="0" baseline="0" dirty="0">
                          <a:solidFill>
                            <a:schemeClr val="tx2">
                              <a:lumMod val="75000"/>
                            </a:schemeClr>
                          </a:solidFill>
                          <a:effectLst/>
                          <a:latin typeface="Times New Roman" pitchFamily="18" charset="0"/>
                          <a:ea typeface="Times New Roman"/>
                          <a:cs typeface="Times New Roman" pitchFamily="18" charset="0"/>
                        </a:rPr>
                        <a:t> бар </a:t>
                      </a:r>
                      <a:r>
                        <a:rPr lang="ru-RU" sz="1000" b="0" baseline="0" dirty="0" err="1">
                          <a:solidFill>
                            <a:schemeClr val="tx2">
                              <a:lumMod val="75000"/>
                            </a:schemeClr>
                          </a:solidFill>
                          <a:effectLst/>
                          <a:latin typeface="Times New Roman" pitchFamily="18" charset="0"/>
                          <a:ea typeface="Times New Roman"/>
                          <a:cs typeface="Times New Roman" pitchFamily="18" charset="0"/>
                        </a:rPr>
                        <a:t>қалаларда</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ауылдарда</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кенттерде</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ауылдық</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округтерде</a:t>
                      </a:r>
                      <a:r>
                        <a:rPr lang="ru-RU" sz="1000" b="0" baseline="0" dirty="0">
                          <a:solidFill>
                            <a:schemeClr val="tx2">
                              <a:lumMod val="75000"/>
                            </a:schemeClr>
                          </a:solidFill>
                          <a:effectLst/>
                          <a:latin typeface="Times New Roman" pitchFamily="18" charset="0"/>
                          <a:ea typeface="Times New Roman"/>
                          <a:cs typeface="Times New Roman" pitchFamily="18" charset="0"/>
                        </a:rPr>
                        <a:t> автомобиль </a:t>
                      </a:r>
                      <a:r>
                        <a:rPr lang="ru-RU" sz="1000" b="0" baseline="0" dirty="0" err="1">
                          <a:solidFill>
                            <a:schemeClr val="tx2">
                              <a:lumMod val="75000"/>
                            </a:schemeClr>
                          </a:solidFill>
                          <a:effectLst/>
                          <a:latin typeface="Times New Roman" pitchFamily="18" charset="0"/>
                          <a:ea typeface="Times New Roman"/>
                          <a:cs typeface="Times New Roman" pitchFamily="18" charset="0"/>
                        </a:rPr>
                        <a:t>жолдарын</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күрделі</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және</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орташа</a:t>
                      </a:r>
                      <a:r>
                        <a:rPr lang="ru-RU" sz="1000" b="0" baseline="0" dirty="0">
                          <a:solidFill>
                            <a:schemeClr val="tx2">
                              <a:lumMod val="75000"/>
                            </a:schemeClr>
                          </a:solidFill>
                          <a:effectLst/>
                          <a:latin typeface="Times New Roman" pitchFamily="18" charset="0"/>
                          <a:ea typeface="Times New Roman"/>
                          <a:cs typeface="Times New Roman" pitchFamily="18" charset="0"/>
                        </a:rPr>
                        <a:t> </a:t>
                      </a:r>
                      <a:r>
                        <a:rPr lang="ru-RU" sz="1000" b="0" baseline="0" dirty="0" err="1">
                          <a:solidFill>
                            <a:schemeClr val="tx2">
                              <a:lumMod val="75000"/>
                            </a:schemeClr>
                          </a:solidFill>
                          <a:effectLst/>
                          <a:latin typeface="Times New Roman" pitchFamily="18" charset="0"/>
                          <a:ea typeface="Times New Roman"/>
                          <a:cs typeface="Times New Roman" pitchFamily="18" charset="0"/>
                        </a:rPr>
                        <a:t>жөндеу</a:t>
                      </a:r>
                      <a:endParaRPr lang="ru-RU" sz="1000" b="0"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2154,0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2153,7</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99,9</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-0,3</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endParaRPr lang="ru-RU" sz="1000" b="0"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88032">
                <a:tc>
                  <a:txBody>
                    <a:bodyPr/>
                    <a:lstStyle/>
                    <a:p>
                      <a:r>
                        <a:rPr lang="ru-RU" sz="1000" dirty="0">
                          <a:latin typeface="Times New Roman" panose="02020603050405020304" pitchFamily="18" charset="0"/>
                          <a:cs typeface="Times New Roman" panose="02020603050405020304" pitchFamily="18" charset="0"/>
                        </a:rPr>
                        <a:t>107-Жергілікті </a:t>
                      </a:r>
                      <a:r>
                        <a:rPr lang="ru-RU" sz="1000" dirty="0" err="1">
                          <a:latin typeface="Times New Roman" panose="02020603050405020304" pitchFamily="18" charset="0"/>
                          <a:cs typeface="Times New Roman" panose="02020603050405020304" pitchFamily="18" charset="0"/>
                        </a:rPr>
                        <a:t>атқарушы</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органның</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шұғыл</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шығындарға</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арналған</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резерві</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есебінен</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іс-шаралар</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өткізу</a:t>
                      </a:r>
                      <a:endParaRPr lang="ru-RU" sz="1000" dirty="0">
                        <a:latin typeface="Times New Roman" panose="02020603050405020304" pitchFamily="18" charset="0"/>
                        <a:cs typeface="Times New Roman" panose="02020603050405020304"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2154,0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2153,7</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99,9</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0" baseline="0" dirty="0">
                          <a:solidFill>
                            <a:schemeClr val="tx2">
                              <a:lumMod val="75000"/>
                            </a:schemeClr>
                          </a:solidFill>
                          <a:effectLst/>
                          <a:latin typeface="Times New Roman" pitchFamily="18" charset="0"/>
                          <a:ea typeface="Times New Roman"/>
                          <a:cs typeface="Times New Roman" pitchFamily="18" charset="0"/>
                        </a:rPr>
                        <a:t>-0,3</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endParaRPr lang="ru-RU" sz="1000" b="0"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88032">
                <a:tc>
                  <a:txBody>
                    <a:bodyPr/>
                    <a:lstStyle/>
                    <a:p>
                      <a:pPr marL="0" marR="0" indent="0" algn="l" defTabSz="914400" rtl="0" eaLnBrk="1" fontAlgn="auto" latinLnBrk="0" hangingPunct="1">
                        <a:lnSpc>
                          <a:spcPct val="115000"/>
                        </a:lnSpc>
                        <a:spcBef>
                          <a:spcPts val="0"/>
                        </a:spcBef>
                        <a:spcAft>
                          <a:spcPts val="0"/>
                        </a:spcAft>
                        <a:buClrTx/>
                        <a:buSzTx/>
                        <a:buFontTx/>
                        <a:buNone/>
                        <a:tabLst>
                          <a:tab pos="3141345" algn="ctr"/>
                        </a:tabLst>
                        <a:defRPr/>
                      </a:pPr>
                      <a:r>
                        <a:rPr lang="ru-RU" sz="1000" b="1" baseline="0" dirty="0" err="1">
                          <a:solidFill>
                            <a:schemeClr val="tx2">
                              <a:lumMod val="75000"/>
                            </a:schemeClr>
                          </a:solidFill>
                          <a:effectLst>
                            <a:outerShdw blurRad="38100" dist="38100" dir="2700000" algn="tl">
                              <a:srgbClr val="000000">
                                <a:alpha val="43137"/>
                              </a:srgbClr>
                            </a:outerShdw>
                          </a:effectLst>
                          <a:latin typeface="Times New Roman" pitchFamily="18" charset="0"/>
                          <a:ea typeface="Times New Roman"/>
                          <a:cs typeface="Times New Roman" pitchFamily="18" charset="0"/>
                        </a:rPr>
                        <a:t>Барлығы</a:t>
                      </a:r>
                      <a:endParaRPr lang="ru-RU" sz="1000" b="1" baseline="0" dirty="0">
                        <a:solidFill>
                          <a:schemeClr val="tx2">
                            <a:lumMod val="75000"/>
                          </a:schemeClr>
                        </a:solidFill>
                        <a:effectLst>
                          <a:outerShdw blurRad="38100" dist="38100" dir="2700000" algn="tl">
                            <a:srgbClr val="000000">
                              <a:alpha val="43137"/>
                            </a:srgbClr>
                          </a:outerShdw>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1" baseline="0" dirty="0">
                          <a:solidFill>
                            <a:schemeClr val="tx2">
                              <a:lumMod val="75000"/>
                            </a:schemeClr>
                          </a:solidFill>
                          <a:latin typeface="Times New Roman" pitchFamily="18" charset="0"/>
                          <a:ea typeface="Times New Roman"/>
                          <a:cs typeface="Times New Roman" pitchFamily="18" charset="0"/>
                        </a:rPr>
                        <a:t>92608,0</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1" baseline="0" dirty="0">
                          <a:solidFill>
                            <a:schemeClr val="tx2">
                              <a:lumMod val="75000"/>
                            </a:schemeClr>
                          </a:solidFill>
                          <a:latin typeface="Times New Roman" pitchFamily="18" charset="0"/>
                          <a:ea typeface="Times New Roman"/>
                          <a:cs typeface="Times New Roman" pitchFamily="18" charset="0"/>
                        </a:rPr>
                        <a:t>92606,5</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1" baseline="0" dirty="0">
                          <a:solidFill>
                            <a:schemeClr val="tx2">
                              <a:lumMod val="75000"/>
                            </a:schemeClr>
                          </a:solidFill>
                          <a:latin typeface="Times New Roman" pitchFamily="18" charset="0"/>
                          <a:ea typeface="Times New Roman"/>
                          <a:cs typeface="Times New Roman" pitchFamily="18" charset="0"/>
                        </a:rPr>
                        <a:t>99,99</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r>
                        <a:rPr lang="ru-RU" sz="1000" b="1" baseline="0" dirty="0">
                          <a:solidFill>
                            <a:schemeClr val="tx2">
                              <a:lumMod val="75000"/>
                            </a:schemeClr>
                          </a:solidFill>
                          <a:effectLst/>
                          <a:latin typeface="Times New Roman" pitchFamily="18" charset="0"/>
                          <a:ea typeface="Times New Roman"/>
                          <a:cs typeface="Times New Roman" pitchFamily="18" charset="0"/>
                        </a:rPr>
                        <a:t>-1,5</a:t>
                      </a: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3141345" algn="ctr"/>
                        </a:tabLst>
                      </a:pPr>
                      <a:endParaRPr lang="ru-RU" sz="1000" b="1" baseline="0" dirty="0">
                        <a:solidFill>
                          <a:schemeClr val="tx2">
                            <a:lumMod val="75000"/>
                          </a:schemeClr>
                        </a:solidFill>
                        <a:effectLst/>
                        <a:latin typeface="Times New Roman" pitchFamily="18" charset="0"/>
                        <a:ea typeface="Times New Roman"/>
                        <a:cs typeface="Times New Roman" pitchFamily="18" charset="0"/>
                      </a:endParaRPr>
                    </a:p>
                  </a:txBody>
                  <a:tcPr marL="67525" marR="675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r>
              <a:rPr lang="ru-RU" dirty="0"/>
              <a:t>Слайд 5</a:t>
            </a:r>
          </a:p>
        </p:txBody>
      </p:sp>
      <p:sp>
        <p:nvSpPr>
          <p:cNvPr id="2" name="Заголовок 1"/>
          <p:cNvSpPr>
            <a:spLocks noGrp="1"/>
          </p:cNvSpPr>
          <p:nvPr>
            <p:ph type="title"/>
          </p:nvPr>
        </p:nvSpPr>
        <p:spPr>
          <a:xfrm>
            <a:off x="611560" y="764704"/>
            <a:ext cx="8246720" cy="1296144"/>
          </a:xfrm>
        </p:spPr>
        <p:txBody>
          <a:bodyPr>
            <a:normAutofit fontScale="90000"/>
          </a:bodyPr>
          <a:lstStyle/>
          <a:p>
            <a:br>
              <a:rPr lang="ru-RU" sz="2000" b="1" dirty="0">
                <a:solidFill>
                  <a:schemeClr val="tx2">
                    <a:lumMod val="75000"/>
                  </a:schemeClr>
                </a:solidFill>
                <a:latin typeface="Times New Roman" pitchFamily="18" charset="0"/>
                <a:cs typeface="Times New Roman" pitchFamily="18" charset="0"/>
              </a:rPr>
            </a:br>
            <a:r>
              <a:rPr lang="ru-RU" sz="2700" b="1" dirty="0" err="1">
                <a:solidFill>
                  <a:schemeClr val="tx2">
                    <a:lumMod val="75000"/>
                  </a:schemeClr>
                </a:solidFill>
                <a:latin typeface="Times New Roman" pitchFamily="18" charset="0"/>
                <a:cs typeface="Times New Roman" pitchFamily="18" charset="0"/>
              </a:rPr>
              <a:t>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жылға арналған жоспарлы</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деректермен</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салыстырғанда 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a:t>
            </a:r>
            <a:br>
              <a:rPr lang="ru-RU" sz="1600" dirty="0">
                <a:latin typeface="Times New Roman" pitchFamily="18" charset="0"/>
                <a:cs typeface="Times New Roman" pitchFamily="18" charset="0"/>
              </a:rPr>
            </a:br>
            <a:br>
              <a:rPr lang="ru-RU" sz="2000" dirty="0">
                <a:latin typeface="Times New Roman" pitchFamily="18" charset="0"/>
                <a:cs typeface="Times New Roman" pitchFamily="18" charset="0"/>
              </a:rPr>
            </a:br>
            <a:endParaRPr lang="ru-RU" sz="2000" b="1" dirty="0">
              <a:solidFill>
                <a:schemeClr val="tx2">
                  <a:lumMod val="75000"/>
                </a:schemeClr>
              </a:solidFill>
              <a:latin typeface="Times New Roman" pitchFamily="18" charset="0"/>
              <a:cs typeface="Times New Roman" pitchFamily="18" charset="0"/>
            </a:endParaRPr>
          </a:p>
        </p:txBody>
      </p:sp>
      <p:sp>
        <p:nvSpPr>
          <p:cNvPr id="6" name="Прямоугольник 5"/>
          <p:cNvSpPr/>
          <p:nvPr/>
        </p:nvSpPr>
        <p:spPr>
          <a:xfrm>
            <a:off x="971600" y="4581128"/>
            <a:ext cx="7560840" cy="461665"/>
          </a:xfrm>
          <a:prstGeom prst="rect">
            <a:avLst/>
          </a:prstGeom>
        </p:spPr>
        <p:txBody>
          <a:bodyPr wrap="square">
            <a:spAutoFit/>
          </a:bodyPr>
          <a:lstStyle/>
          <a:p>
            <a:pPr lvl="0" algn="just"/>
            <a:endParaRPr lang="ru-RU" sz="2400" b="0" dirty="0">
              <a:latin typeface="Arial" pitchFamily="34" charset="0"/>
              <a:cs typeface="Arial" pitchFamily="34" charset="0"/>
            </a:endParaRPr>
          </a:p>
        </p:txBody>
      </p:sp>
      <p:graphicFrame>
        <p:nvGraphicFramePr>
          <p:cNvPr id="13" name="Схема 12"/>
          <p:cNvGraphicFramePr/>
          <p:nvPr>
            <p:extLst>
              <p:ext uri="{D42A27DB-BD31-4B8C-83A1-F6EECF244321}">
                <p14:modId xmlns:p14="http://schemas.microsoft.com/office/powerpoint/2010/main" val="2424438055"/>
              </p:ext>
            </p:extLst>
          </p:nvPr>
        </p:nvGraphicFramePr>
        <p:xfrm>
          <a:off x="1043608" y="1556792"/>
          <a:ext cx="7128792" cy="3904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r>
              <a:rPr lang="ru-RU" dirty="0"/>
              <a:t>Слайд 6</a:t>
            </a:r>
          </a:p>
        </p:txBody>
      </p:sp>
      <p:sp>
        <p:nvSpPr>
          <p:cNvPr id="2" name="Заголовок 1"/>
          <p:cNvSpPr>
            <a:spLocks noGrp="1"/>
          </p:cNvSpPr>
          <p:nvPr>
            <p:ph type="title"/>
          </p:nvPr>
        </p:nvSpPr>
        <p:spPr>
          <a:xfrm>
            <a:off x="611560" y="620688"/>
            <a:ext cx="8246720" cy="1512168"/>
          </a:xfrm>
        </p:spPr>
        <p:txBody>
          <a:bodyPr>
            <a:normAutofit/>
          </a:bodyPr>
          <a:lstStyle/>
          <a:p>
            <a:r>
              <a:rPr lang="ru-RU" sz="2700" b="1" dirty="0" err="1">
                <a:solidFill>
                  <a:schemeClr val="tx2">
                    <a:lumMod val="75000"/>
                  </a:schemeClr>
                </a:solidFill>
                <a:latin typeface="Times New Roman" pitchFamily="18" charset="0"/>
                <a:cs typeface="Times New Roman" pitchFamily="18" charset="0"/>
              </a:rPr>
              <a:t>Тиісті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күнге алдыңғы кезеңдердің нақты деректерімен</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салыстырғанда есепті</a:t>
            </a:r>
            <a:r>
              <a:rPr lang="ru-RU" sz="2700" b="1" dirty="0">
                <a:solidFill>
                  <a:schemeClr val="tx2">
                    <a:lumMod val="75000"/>
                  </a:schemeClr>
                </a:solidFill>
                <a:latin typeface="Times New Roman" pitchFamily="18" charset="0"/>
                <a:cs typeface="Times New Roman" pitchFamily="18" charset="0"/>
              </a:rPr>
              <a:t> </a:t>
            </a:r>
            <a:r>
              <a:rPr lang="ru-RU" sz="2700" b="1" dirty="0" err="1">
                <a:solidFill>
                  <a:schemeClr val="tx2">
                    <a:lumMod val="75000"/>
                  </a:schemeClr>
                </a:solidFill>
                <a:latin typeface="Times New Roman" pitchFamily="18" charset="0"/>
                <a:cs typeface="Times New Roman" pitchFamily="18" charset="0"/>
              </a:rPr>
              <a:t>деректер</a:t>
            </a:r>
            <a:r>
              <a:rPr lang="ru-RU" sz="2700" b="1" dirty="0">
                <a:solidFill>
                  <a:schemeClr val="tx2">
                    <a:lumMod val="75000"/>
                  </a:schemeClr>
                </a:solidFill>
                <a:latin typeface="Times New Roman" pitchFamily="18" charset="0"/>
                <a:cs typeface="Times New Roman" pitchFamily="18" charset="0"/>
              </a:rPr>
              <a:t> </a:t>
            </a:r>
            <a:br>
              <a:rPr lang="kk-KZ" sz="2000" b="1" dirty="0">
                <a:solidFill>
                  <a:schemeClr val="tx2">
                    <a:lumMod val="75000"/>
                  </a:schemeClr>
                </a:solidFill>
                <a:latin typeface="Times New Roman" pitchFamily="18" charset="0"/>
                <a:cs typeface="Times New Roman" pitchFamily="18" charset="0"/>
              </a:rPr>
            </a:br>
            <a:endParaRPr lang="ru-RU" sz="2000" b="1" dirty="0">
              <a:solidFill>
                <a:schemeClr val="tx2">
                  <a:lumMod val="75000"/>
                </a:schemeClr>
              </a:solidFill>
              <a:latin typeface="Times New Roman" pitchFamily="18" charset="0"/>
              <a:cs typeface="Times New Roman" pitchFamily="18" charset="0"/>
            </a:endParaRPr>
          </a:p>
        </p:txBody>
      </p:sp>
      <p:sp>
        <p:nvSpPr>
          <p:cNvPr id="11" name="TextBox 10"/>
          <p:cNvSpPr txBox="1"/>
          <p:nvPr/>
        </p:nvSpPr>
        <p:spPr>
          <a:xfrm>
            <a:off x="971600" y="5517232"/>
            <a:ext cx="7488832" cy="369332"/>
          </a:xfrm>
          <a:prstGeom prst="rect">
            <a:avLst/>
          </a:prstGeom>
          <a:noFill/>
        </p:spPr>
        <p:txBody>
          <a:bodyPr wrap="square" rtlCol="0">
            <a:spAutoFit/>
          </a:bodyPr>
          <a:lstStyle/>
          <a:p>
            <a:endParaRPr lang="ru-RU" dirty="0"/>
          </a:p>
        </p:txBody>
      </p:sp>
      <p:graphicFrame>
        <p:nvGraphicFramePr>
          <p:cNvPr id="6" name="Диаграмма 5"/>
          <p:cNvGraphicFramePr/>
          <p:nvPr>
            <p:extLst>
              <p:ext uri="{D42A27DB-BD31-4B8C-83A1-F6EECF244321}">
                <p14:modId xmlns:p14="http://schemas.microsoft.com/office/powerpoint/2010/main" val="1580074228"/>
              </p:ext>
            </p:extLst>
          </p:nvPr>
        </p:nvGraphicFramePr>
        <p:xfrm>
          <a:off x="1115616" y="1844824"/>
          <a:ext cx="7920880" cy="453650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24881</TotalTime>
  <Words>523</Words>
  <Application>Microsoft Office PowerPoint</Application>
  <PresentationFormat>Экран (4:3)</PresentationFormat>
  <Paragraphs>130</Paragraphs>
  <Slides>9</Slides>
  <Notes>5</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9</vt:i4>
      </vt:variant>
    </vt:vector>
  </HeadingPairs>
  <TitlesOfParts>
    <vt:vector size="16" baseType="lpstr">
      <vt:lpstr>Arial</vt:lpstr>
      <vt:lpstr>Candara</vt:lpstr>
      <vt:lpstr>Symbol</vt:lpstr>
      <vt:lpstr>Times New Roman</vt:lpstr>
      <vt:lpstr>Wingdings</vt:lpstr>
      <vt:lpstr>Wingdings 2</vt:lpstr>
      <vt:lpstr>Волна</vt:lpstr>
      <vt:lpstr>          01.09.2026  жылға арналған «Шарбақты ауданы Сосновка ауылдық округі әкімінің аппараты» ММ  «бюджеттің атқарылу сатысында» азаматтық бюджеті.  </vt:lpstr>
      <vt:lpstr>Презентация PowerPoint</vt:lpstr>
      <vt:lpstr>Презентация PowerPoint</vt:lpstr>
      <vt:lpstr>Есепті кезеңге арналған жоспарлы деректермен салыстырғанда есепті деректер   Меншікті кірістер 10424,0 мың теңге жоспарында орындалды, іс жүзінде 13874,8 мың теңге түсті, асыра орындау 3450,8 мың теңгені құрайды,  бұл 133 мың теңгені құрайды %  </vt:lpstr>
      <vt:lpstr>  Есепті жылға арналған жоспарлы деректермен салыстырғанда есепті деректер    </vt:lpstr>
      <vt:lpstr>    Тиісті есепті күнге алдыңғы кезеңдердің нақты деректерімен салыстырғанда есепті деректер      </vt:lpstr>
      <vt:lpstr> Есепті кезеңге арналған жоспарлы деректермен салыстырғанда есепті деректер  </vt:lpstr>
      <vt:lpstr> Есепті жылға арналған жоспарлы деректермен салыстырғанда есепті деректер  </vt:lpstr>
      <vt:lpstr>Тиісті есепті күнге алдыңғы кезеңдердің нақты деректерімен салыстырғанда есепті деректер  </vt:lpstr>
    </vt:vector>
  </TitlesOfParts>
  <Company>MF KBR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Проба 44</dc:title>
  <dc:creator>Ruslan</dc:creator>
  <cp:lastModifiedBy>Виктория Киселёва</cp:lastModifiedBy>
  <cp:revision>2147</cp:revision>
  <dcterms:created xsi:type="dcterms:W3CDTF">2006-10-20T07:25:08Z</dcterms:created>
  <dcterms:modified xsi:type="dcterms:W3CDTF">2026-10-13T10:54:48Z</dcterms:modified>
</cp:coreProperties>
</file>