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5" r:id="rId2"/>
    <p:sldId id="265" r:id="rId3"/>
    <p:sldId id="264" r:id="rId4"/>
    <p:sldId id="286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2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00CC"/>
    <a:srgbClr val="23E719"/>
    <a:srgbClr val="CCFF33"/>
    <a:srgbClr val="219F39"/>
    <a:srgbClr val="D22AE4"/>
    <a:srgbClr val="0066FF"/>
    <a:srgbClr val="2EF2F2"/>
    <a:srgbClr val="F5F6D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-1542" y="-114"/>
      </p:cViewPr>
      <p:guideLst>
        <p:guide orient="horz" pos="212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uchet.kz/week/mrp-mzp-na-2023-god-v-kazakhstane/?sphrase_id=1922259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#1">
  <dgm:title val=""/>
  <dgm:desc val=""/>
  <dgm:catLst>
    <dgm:cat type="accent5" pri="11100"/>
  </dgm:catLst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#1">
  <dgm:title val=""/>
  <dgm:desc val=""/>
  <dgm:catLst>
    <dgm:cat type="accent5" pri="11400"/>
  </dgm:catLst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1" loCatId="pyramid" qsTypeId="urn:microsoft.com/office/officeart/2005/8/quickstyle/simple1#1" qsCatId="simple" csTypeId="urn:microsoft.com/office/officeart/2005/8/colors/accent5_1#1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DCE9A89E-CCEB-4163-B409-79BB791FA5B9}" type="parTrans" cxnId="{1DDA7119-7141-4DF3-BADB-E86609DE487E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1DDA7119-7141-4DF3-BADB-E86609DE487E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30</a:t>
          </a:r>
          <a:r>
            <a:rPr lang="en-US" sz="2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16B35F78-A981-45B4-BA02-57F01DFFACD9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16B35F78-A981-45B4-BA02-57F01DFFACD9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gm:t>
    </dgm:pt>
    <dgm:pt modelId="{7E95261E-A60A-4E87-809D-8C772D4B170A}" type="parTrans" cxnId="{10A628F8-3792-4D8D-968A-CC617E14EE6F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10A628F8-3792-4D8D-968A-CC617E14EE6F}">
      <dgm:prSet/>
      <dgm:spPr/>
      <dgm:t>
        <a:bodyPr/>
        <a:lstStyle/>
        <a:p>
          <a:endParaRPr lang="ru-RU" sz="2000"/>
        </a:p>
      </dgm:t>
    </dgm:pt>
    <dgm:pt modelId="{3E648350-6A62-4C93-8AC8-9BA2604C045B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0A6C3764-F3A5-45B0-9E62-7078EE4E7965}" type="parTrans" cxnId="{9F2E8A99-8FFB-465B-9316-B975F5E7E326}">
      <dgm:prSet/>
      <dgm:spPr/>
      <dgm:t>
        <a:bodyPr/>
        <a:lstStyle/>
        <a:p>
          <a:endParaRPr lang="ru-RU"/>
        </a:p>
      </dgm:t>
    </dgm:pt>
    <dgm:pt modelId="{44491A1E-DD76-422D-8A03-2C8C7B650B67}" type="sibTrans" cxnId="{9F2E8A99-8FFB-465B-9316-B975F5E7E326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1951" custLinFactNeighborY="-9296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19906" custScaleY="46409" custLinFactY="120229" custLinFactNeighborX="-20892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19300" custScaleY="43736" custLinFactY="-76037" custLinFactNeighborX="-1839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16414" custScaleY="45797" custLinFactY="-70743" custLinFactNeighborX="-2175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6907474C-B2E1-49ED-8A2F-5DE1901A25E3}" type="pres">
      <dgm:prSet presAssocID="{3E648350-6A62-4C93-8AC8-9BA2604C045B}" presName="aNode" presStyleLbl="fgAcc1" presStyleIdx="3" presStyleCnt="4" custScaleX="118226" custScaleY="42715" custLinFactY="-68050" custLinFactNeighborX="-2173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2C47F-B07B-4E21-A980-B9CE9B849D82}" type="pres">
      <dgm:prSet presAssocID="{3E648350-6A62-4C93-8AC8-9BA2604C045B}" presName="aSpace" presStyleCnt="0"/>
      <dgm:spPr/>
    </dgm:pt>
  </dgm:ptLst>
  <dgm:cxnLst>
    <dgm:cxn modelId="{7C29EFED-068E-4CE5-8C40-FD6B0877D2DD}" type="presOf" srcId="{A9A1123D-4872-4E6E-A9BD-A5B92F3A5CA9}" destId="{B4429D22-0500-42FA-9000-D9E17D3537C1}" srcOrd="0" destOrd="0" presId="urn:microsoft.com/office/officeart/2005/8/layout/pyramid2#1"/>
    <dgm:cxn modelId="{1DDA7119-7141-4DF3-BADB-E86609DE487E}" srcId="{14B45953-FDA0-4AF6-B1D6-78700A15E015}" destId="{390E4B67-35DA-4271-A37D-400B32D75263}" srcOrd="0" destOrd="0" parTransId="{DCE9A89E-CCEB-4163-B409-79BB791FA5B9}" sibTransId="{10391837-66A8-42E3-9B8F-F20D629CE47C}"/>
    <dgm:cxn modelId="{9F2E8A99-8FFB-465B-9316-B975F5E7E326}" srcId="{14B45953-FDA0-4AF6-B1D6-78700A15E015}" destId="{3E648350-6A62-4C93-8AC8-9BA2604C045B}" srcOrd="3" destOrd="0" parTransId="{0A6C3764-F3A5-45B0-9E62-7078EE4E7965}" sibTransId="{44491A1E-DD76-422D-8A03-2C8C7B650B67}"/>
    <dgm:cxn modelId="{D4FA916D-EF5D-4C99-9512-C79018C825D3}" type="presOf" srcId="{14B45953-FDA0-4AF6-B1D6-78700A15E015}" destId="{C7CBC296-D76B-47EA-AFBA-F5BD5F4124DB}" srcOrd="0" destOrd="0" presId="urn:microsoft.com/office/officeart/2005/8/layout/pyramid2#1"/>
    <dgm:cxn modelId="{16B35F78-A981-45B4-BA02-57F01DFFACD9}" srcId="{14B45953-FDA0-4AF6-B1D6-78700A15E015}" destId="{A9A1123D-4872-4E6E-A9BD-A5B92F3A5CA9}" srcOrd="1" destOrd="0" parTransId="{E3F63937-B3D5-428D-9561-74B014EFF127}" sibTransId="{D6BB6CB4-9797-401F-9609-5BB252E53004}"/>
    <dgm:cxn modelId="{147BDBD9-3A24-471D-818C-6319B73B4C49}" type="presOf" srcId="{3E648350-6A62-4C93-8AC8-9BA2604C045B}" destId="{6907474C-B2E1-49ED-8A2F-5DE1901A25E3}" srcOrd="0" destOrd="0" presId="urn:microsoft.com/office/officeart/2005/8/layout/pyramid2#1"/>
    <dgm:cxn modelId="{10A628F8-3792-4D8D-968A-CC617E14EE6F}" srcId="{14B45953-FDA0-4AF6-B1D6-78700A15E015}" destId="{B48AD8FB-E4AB-48F4-A752-D82CCB6634F8}" srcOrd="2" destOrd="0" parTransId="{7E95261E-A60A-4E87-809D-8C772D4B170A}" sibTransId="{85587DA2-7271-48BB-83C9-661A45E9D35F}"/>
    <dgm:cxn modelId="{4EDB3E0A-D3A5-4248-9EF3-8627B96F8F0A}" type="presOf" srcId="{390E4B67-35DA-4271-A37D-400B32D75263}" destId="{4B1831F8-D077-40E2-AA43-4E3D4067F89F}" srcOrd="0" destOrd="0" presId="urn:microsoft.com/office/officeart/2005/8/layout/pyramid2#1"/>
    <dgm:cxn modelId="{6209C7EC-8BD5-4A62-A61C-EB14D6CA57D3}" type="presOf" srcId="{B48AD8FB-E4AB-48F4-A752-D82CCB6634F8}" destId="{831CC9CD-433E-4936-B4D5-991E64FFFEEC}" srcOrd="0" destOrd="0" presId="urn:microsoft.com/office/officeart/2005/8/layout/pyramid2#1"/>
    <dgm:cxn modelId="{78FEA07F-EC6E-4E3F-B664-F3BD1D58810F}" type="presParOf" srcId="{C7CBC296-D76B-47EA-AFBA-F5BD5F4124DB}" destId="{84872534-8612-4087-A06F-DB9304776EAA}" srcOrd="0" destOrd="0" presId="urn:microsoft.com/office/officeart/2005/8/layout/pyramid2#1"/>
    <dgm:cxn modelId="{072EAF5A-D20E-4CF0-8414-A3E5E08A8B74}" type="presParOf" srcId="{C7CBC296-D76B-47EA-AFBA-F5BD5F4124DB}" destId="{E063AA2C-4510-439F-A4B1-DFD86845EA46}" srcOrd="1" destOrd="0" presId="urn:microsoft.com/office/officeart/2005/8/layout/pyramid2#1"/>
    <dgm:cxn modelId="{E977C42C-3065-4F84-9C39-A07E5ADF1CBB}" type="presParOf" srcId="{E063AA2C-4510-439F-A4B1-DFD86845EA46}" destId="{4B1831F8-D077-40E2-AA43-4E3D4067F89F}" srcOrd="0" destOrd="0" presId="urn:microsoft.com/office/officeart/2005/8/layout/pyramid2#1"/>
    <dgm:cxn modelId="{14E14848-0735-4CC5-B1F5-51ACD4674705}" type="presParOf" srcId="{E063AA2C-4510-439F-A4B1-DFD86845EA46}" destId="{21CE8410-2A23-4F8E-91F6-C96F99CAD248}" srcOrd="1" destOrd="0" presId="urn:microsoft.com/office/officeart/2005/8/layout/pyramid2#1"/>
    <dgm:cxn modelId="{45ECF111-C37E-4BE9-9B11-4C815E72F87C}" type="presParOf" srcId="{E063AA2C-4510-439F-A4B1-DFD86845EA46}" destId="{B4429D22-0500-42FA-9000-D9E17D3537C1}" srcOrd="2" destOrd="0" presId="urn:microsoft.com/office/officeart/2005/8/layout/pyramid2#1"/>
    <dgm:cxn modelId="{08FCBA42-1574-447B-9E6C-911776C1C454}" type="presParOf" srcId="{E063AA2C-4510-439F-A4B1-DFD86845EA46}" destId="{41CFDB00-BDD8-41AE-A9FC-32F37D4E119B}" srcOrd="3" destOrd="0" presId="urn:microsoft.com/office/officeart/2005/8/layout/pyramid2#1"/>
    <dgm:cxn modelId="{E6E609BD-2FE0-4998-ACF8-B9F78B947DF2}" type="presParOf" srcId="{E063AA2C-4510-439F-A4B1-DFD86845EA46}" destId="{831CC9CD-433E-4936-B4D5-991E64FFFEEC}" srcOrd="4" destOrd="0" presId="urn:microsoft.com/office/officeart/2005/8/layout/pyramid2#1"/>
    <dgm:cxn modelId="{ACC709F7-ED95-49DA-97DF-A632DC5B06B2}" type="presParOf" srcId="{E063AA2C-4510-439F-A4B1-DFD86845EA46}" destId="{28246DCA-8437-4F3C-A0D5-4BACDBB8AB8F}" srcOrd="5" destOrd="0" presId="urn:microsoft.com/office/officeart/2005/8/layout/pyramid2#1"/>
    <dgm:cxn modelId="{11112B16-79B6-4A14-B57E-F4CEFF007BC4}" type="presParOf" srcId="{E063AA2C-4510-439F-A4B1-DFD86845EA46}" destId="{6907474C-B2E1-49ED-8A2F-5DE1901A25E3}" srcOrd="6" destOrd="0" presId="urn:microsoft.com/office/officeart/2005/8/layout/pyramid2#1"/>
    <dgm:cxn modelId="{7D9888C9-F205-47E4-A7F5-5235B989E5F2}" type="presParOf" srcId="{E063AA2C-4510-439F-A4B1-DFD86845EA46}" destId="{17D2C47F-B07B-4E21-A980-B9CE9B849D82}" srcOrd="7" destOrd="0" presId="urn:microsoft.com/office/officeart/2005/8/layout/pyramid2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2" loCatId="pyramid" qsTypeId="urn:microsoft.com/office/officeart/2005/8/quickstyle/simple3#1" qsCatId="simple" csTypeId="urn:microsoft.com/office/officeart/2005/8/colors/accent5_4#1" csCatId="accent1" phldr="1"/>
      <dgm:spPr/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E9A89E-CCEB-4163-B409-79BB791FA5B9}" type="parTrans" cxnId="{A67F9FF5-2D15-4E3B-85D6-A4E9FB3AA1E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A67F9FF5-2D15-4E3B-85D6-A4E9FB3AA1E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CC0DF683-3362-4755-BFE7-933C039715F7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CC0DF683-3362-4755-BFE7-933C039715F7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5261E-A60A-4E87-809D-8C772D4B170A}" type="parTrans" cxnId="{5C2DDDEC-8372-4A86-9129-552C10C57C47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5C2DDDEC-8372-4A86-9129-552C10C57C47}">
      <dgm:prSet/>
      <dgm:spPr/>
      <dgm:t>
        <a:bodyPr/>
        <a:lstStyle/>
        <a:p>
          <a:endParaRPr lang="ru-RU" sz="2000"/>
        </a:p>
      </dgm:t>
    </dgm:pt>
    <dgm:pt modelId="{E0B84442-12D5-4B82-B861-149B527F18F6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2F77E-25AF-4FD7-B291-6D13A415F067}" type="parTrans" cxnId="{9EF1AB30-56BC-4A18-9008-998DDD0DE75A}">
      <dgm:prSet/>
      <dgm:spPr/>
      <dgm:t>
        <a:bodyPr/>
        <a:lstStyle/>
        <a:p>
          <a:endParaRPr lang="ru-RU"/>
        </a:p>
      </dgm:t>
    </dgm:pt>
    <dgm:pt modelId="{3C0A633C-E830-48BA-9F9B-FC0245622805}" type="sibTrans" cxnId="{9EF1AB30-56BC-4A18-9008-998DDD0DE75A}">
      <dgm:prSet/>
      <dgm:spPr/>
      <dgm:t>
        <a:bodyPr/>
        <a:lstStyle/>
        <a:p>
          <a:endParaRPr lang="ru-RU"/>
        </a:p>
      </dgm:t>
    </dgm:pt>
    <dgm:pt modelId="{89C0D4AF-4935-4996-9A90-8E72B4D25106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F95F8A22-865B-4342-87CE-9386FBC364B7}" type="pres">
      <dgm:prSet presAssocID="{14B45953-FDA0-4AF6-B1D6-78700A15E015}" presName="pyramid" presStyleLbl="node1" presStyleIdx="0" presStyleCnt="1"/>
      <dgm:spPr/>
    </dgm:pt>
    <dgm:pt modelId="{22086D67-A8EB-4445-BEA3-35FA651246A5}" type="pres">
      <dgm:prSet presAssocID="{14B45953-FDA0-4AF6-B1D6-78700A15E015}" presName="theList" presStyleCnt="0"/>
      <dgm:spPr/>
    </dgm:pt>
    <dgm:pt modelId="{DB484632-321C-4E08-A8E4-EF24B8C2CE18}" type="pres">
      <dgm:prSet presAssocID="{390E4B67-35DA-4271-A37D-400B32D75263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20C56-9487-4B0B-A765-8C1939C099F2}" type="pres">
      <dgm:prSet presAssocID="{390E4B67-35DA-4271-A37D-400B32D75263}" presName="aSpace" presStyleCnt="0"/>
      <dgm:spPr/>
    </dgm:pt>
    <dgm:pt modelId="{A3500F69-CE4F-45B0-99AD-843E86CF0B84}" type="pres">
      <dgm:prSet presAssocID="{A9A1123D-4872-4E6E-A9BD-A5B92F3A5CA9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E5E04-7FC0-4BFF-81D0-808F231AD380}" type="pres">
      <dgm:prSet presAssocID="{A9A1123D-4872-4E6E-A9BD-A5B92F3A5CA9}" presName="aSpace" presStyleCnt="0"/>
      <dgm:spPr/>
    </dgm:pt>
    <dgm:pt modelId="{E9D8E4D2-B57B-46AB-9A45-410AA8DD9908}" type="pres">
      <dgm:prSet presAssocID="{B48AD8FB-E4AB-48F4-A752-D82CCB6634F8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F7504-2E11-4A8C-BF75-B943693C2128}" type="pres">
      <dgm:prSet presAssocID="{B48AD8FB-E4AB-48F4-A752-D82CCB6634F8}" presName="aSpace" presStyleCnt="0"/>
      <dgm:spPr/>
    </dgm:pt>
    <dgm:pt modelId="{CD778B31-EF6B-4310-BB58-1D0F7944B6FD}" type="pres">
      <dgm:prSet presAssocID="{E0B84442-12D5-4B82-B861-149B527F18F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9676-BE7C-44A6-826B-9DB857A4712D}" type="pres">
      <dgm:prSet presAssocID="{E0B84442-12D5-4B82-B861-149B527F18F6}" presName="aSpace" presStyleCnt="0"/>
      <dgm:spPr/>
    </dgm:pt>
  </dgm:ptLst>
  <dgm:cxnLst>
    <dgm:cxn modelId="{BE411C44-CF72-4EA7-861C-36586A6E7993}" type="presOf" srcId="{E0B84442-12D5-4B82-B861-149B527F18F6}" destId="{CD778B31-EF6B-4310-BB58-1D0F7944B6FD}" srcOrd="0" destOrd="0" presId="urn:microsoft.com/office/officeart/2005/8/layout/pyramid2#2"/>
    <dgm:cxn modelId="{6B4DA444-9FD1-44CF-A7BB-1C835B9D748C}" type="presOf" srcId="{A9A1123D-4872-4E6E-A9BD-A5B92F3A5CA9}" destId="{A3500F69-CE4F-45B0-99AD-843E86CF0B84}" srcOrd="0" destOrd="0" presId="urn:microsoft.com/office/officeart/2005/8/layout/pyramid2#2"/>
    <dgm:cxn modelId="{9EF1AB30-56BC-4A18-9008-998DDD0DE75A}" srcId="{14B45953-FDA0-4AF6-B1D6-78700A15E015}" destId="{E0B84442-12D5-4B82-B861-149B527F18F6}" srcOrd="3" destOrd="0" parTransId="{2CB2F77E-25AF-4FD7-B291-6D13A415F067}" sibTransId="{3C0A633C-E830-48BA-9F9B-FC0245622805}"/>
    <dgm:cxn modelId="{CC0DF683-3362-4755-BFE7-933C039715F7}" srcId="{14B45953-FDA0-4AF6-B1D6-78700A15E015}" destId="{A9A1123D-4872-4E6E-A9BD-A5B92F3A5CA9}" srcOrd="1" destOrd="0" parTransId="{E3F63937-B3D5-428D-9561-74B014EFF127}" sibTransId="{D6BB6CB4-9797-401F-9609-5BB252E53004}"/>
    <dgm:cxn modelId="{6A615D58-ACAE-4BC2-9C38-3C71A3FD3D31}" type="presOf" srcId="{B48AD8FB-E4AB-48F4-A752-D82CCB6634F8}" destId="{E9D8E4D2-B57B-46AB-9A45-410AA8DD9908}" srcOrd="0" destOrd="0" presId="urn:microsoft.com/office/officeart/2005/8/layout/pyramid2#2"/>
    <dgm:cxn modelId="{EC1ED418-0988-4FF9-ABF9-A100C9DE694B}" type="presOf" srcId="{14B45953-FDA0-4AF6-B1D6-78700A15E015}" destId="{89C0D4AF-4935-4996-9A90-8E72B4D25106}" srcOrd="0" destOrd="0" presId="urn:microsoft.com/office/officeart/2005/8/layout/pyramid2#2"/>
    <dgm:cxn modelId="{97FE856B-E809-4AEE-BE65-399B090BD462}" type="presOf" srcId="{390E4B67-35DA-4271-A37D-400B32D75263}" destId="{DB484632-321C-4E08-A8E4-EF24B8C2CE18}" srcOrd="0" destOrd="0" presId="urn:microsoft.com/office/officeart/2005/8/layout/pyramid2#2"/>
    <dgm:cxn modelId="{5C2DDDEC-8372-4A86-9129-552C10C57C47}" srcId="{14B45953-FDA0-4AF6-B1D6-78700A15E015}" destId="{B48AD8FB-E4AB-48F4-A752-D82CCB6634F8}" srcOrd="2" destOrd="0" parTransId="{7E95261E-A60A-4E87-809D-8C772D4B170A}" sibTransId="{85587DA2-7271-48BB-83C9-661A45E9D35F}"/>
    <dgm:cxn modelId="{A67F9FF5-2D15-4E3B-85D6-A4E9FB3AA1EF}" srcId="{14B45953-FDA0-4AF6-B1D6-78700A15E015}" destId="{390E4B67-35DA-4271-A37D-400B32D75263}" srcOrd="0" destOrd="0" parTransId="{DCE9A89E-CCEB-4163-B409-79BB791FA5B9}" sibTransId="{10391837-66A8-42E3-9B8F-F20D629CE47C}"/>
    <dgm:cxn modelId="{4DDEF4E1-CEE5-4D78-A712-AE0F74373CA6}" type="presParOf" srcId="{89C0D4AF-4935-4996-9A90-8E72B4D25106}" destId="{F95F8A22-865B-4342-87CE-9386FBC364B7}" srcOrd="0" destOrd="0" presId="urn:microsoft.com/office/officeart/2005/8/layout/pyramid2#2"/>
    <dgm:cxn modelId="{B2917342-BBA0-4EA3-8F31-23D9F720D7E5}" type="presParOf" srcId="{89C0D4AF-4935-4996-9A90-8E72B4D25106}" destId="{22086D67-A8EB-4445-BEA3-35FA651246A5}" srcOrd="1" destOrd="0" presId="urn:microsoft.com/office/officeart/2005/8/layout/pyramid2#2"/>
    <dgm:cxn modelId="{4A356FFC-0401-46DC-972F-DF6FD3B269A3}" type="presParOf" srcId="{22086D67-A8EB-4445-BEA3-35FA651246A5}" destId="{DB484632-321C-4E08-A8E4-EF24B8C2CE18}" srcOrd="0" destOrd="0" presId="urn:microsoft.com/office/officeart/2005/8/layout/pyramid2#2"/>
    <dgm:cxn modelId="{B98BA837-279D-43D4-BD1D-1D468433767F}" type="presParOf" srcId="{22086D67-A8EB-4445-BEA3-35FA651246A5}" destId="{60B20C56-9487-4B0B-A765-8C1939C099F2}" srcOrd="1" destOrd="0" presId="urn:microsoft.com/office/officeart/2005/8/layout/pyramid2#2"/>
    <dgm:cxn modelId="{CA64EEEF-1D73-4D48-8037-376697F074D5}" type="presParOf" srcId="{22086D67-A8EB-4445-BEA3-35FA651246A5}" destId="{A3500F69-CE4F-45B0-99AD-843E86CF0B84}" srcOrd="2" destOrd="0" presId="urn:microsoft.com/office/officeart/2005/8/layout/pyramid2#2"/>
    <dgm:cxn modelId="{C2D43439-1C01-4C0A-BEED-965A4960F3E1}" type="presParOf" srcId="{22086D67-A8EB-4445-BEA3-35FA651246A5}" destId="{8D7E5E04-7FC0-4BFF-81D0-808F231AD380}" srcOrd="3" destOrd="0" presId="urn:microsoft.com/office/officeart/2005/8/layout/pyramid2#2"/>
    <dgm:cxn modelId="{82E23B4D-3275-43FD-9C70-65CE135A1281}" type="presParOf" srcId="{22086D67-A8EB-4445-BEA3-35FA651246A5}" destId="{E9D8E4D2-B57B-46AB-9A45-410AA8DD9908}" srcOrd="4" destOrd="0" presId="urn:microsoft.com/office/officeart/2005/8/layout/pyramid2#2"/>
    <dgm:cxn modelId="{58D9A6FF-ED82-41A1-9A63-FE9D1A97DBAC}" type="presParOf" srcId="{22086D67-A8EB-4445-BEA3-35FA651246A5}" destId="{DC5F7504-2E11-4A8C-BF75-B943693C2128}" srcOrd="5" destOrd="0" presId="urn:microsoft.com/office/officeart/2005/8/layout/pyramid2#2"/>
    <dgm:cxn modelId="{D2A38B3D-89C8-4EB7-A4CF-ECBFDEA4DE61}" type="presParOf" srcId="{22086D67-A8EB-4445-BEA3-35FA651246A5}" destId="{CD778B31-EF6B-4310-BB58-1D0F7944B6FD}" srcOrd="6" destOrd="0" presId="urn:microsoft.com/office/officeart/2005/8/layout/pyramid2#2"/>
    <dgm:cxn modelId="{B3BD0652-56B9-4433-A2AD-BBD499F77610}" type="presParOf" srcId="{22086D67-A8EB-4445-BEA3-35FA651246A5}" destId="{84AC9676-BE7C-44A6-826B-9DB857A4712D}" srcOrd="7" destOrd="0" presId="urn:microsoft.com/office/officeart/2005/8/layout/pyramid2#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D54AA8-8FA9-40E8-953F-5024B2EC7A83}" type="doc">
      <dgm:prSet loTypeId="urn:microsoft.com/office/officeart/2005/8/layout/vList2#1" loCatId="list" qsTypeId="urn:microsoft.com/office/officeart/2005/8/quickstyle/3d4#1" qsCatId="3D" csTypeId="urn:microsoft.com/office/officeart/2005/8/colors/colorful5#1" csCatId="colorful" phldr="1"/>
      <dgm:spPr/>
      <dgm:t>
        <a:bodyPr/>
        <a:lstStyle/>
        <a:p>
          <a:endParaRPr lang="ru-RU"/>
        </a:p>
      </dgm:t>
    </dgm:pt>
    <dgm:pt modelId="{4EADBE54-E385-44CD-9EF3-1D0104B70387}">
      <dgm:prSet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Айлық есептік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көрсеткіш (бұдан әрі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— АЕК) -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Қазақстанда зейнетақыларды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жәрдемақыларды және өзге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әлеуметтік төлемдерді есептеу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сондай-ақ айыппұл санкцияларын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қолдану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салықтарды және Қазақстан Республикасының заңнамасына сәйкес басқа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төлемдерді есептеу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 пайдаланылатын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көрсеткіш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D2B387-E60B-44D1-AEFC-6B984887CAB5}" type="parTrans" cxnId="{ACCBA5C8-D6F6-42CD-AD66-C62332C707C3}">
      <dgm:prSet/>
      <dgm:spPr/>
      <dgm:t>
        <a:bodyPr/>
        <a:lstStyle/>
        <a:p>
          <a:endParaRPr lang="ru-RU"/>
        </a:p>
      </dgm:t>
    </dgm:pt>
    <dgm:pt modelId="{659C21A6-6B1F-42AA-B796-B3E15C3D05F7}" type="sibTrans" cxnId="{ACCBA5C8-D6F6-42CD-AD66-C62332C707C3}">
      <dgm:prSet/>
      <dgm:spPr/>
      <dgm:t>
        <a:bodyPr/>
        <a:lstStyle/>
        <a:p>
          <a:endParaRPr lang="ru-RU"/>
        </a:p>
      </dgm:t>
    </dgm:pt>
    <dgm:pt modelId="{B161C846-79D7-46A6-9439-0022C25A4E2C}" type="pres">
      <dgm:prSet presAssocID="{16D54AA8-8FA9-40E8-953F-5024B2EC7A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67649E-908A-47C3-BEFC-66BD6AE41340}" type="pres">
      <dgm:prSet presAssocID="{4EADBE54-E385-44CD-9EF3-1D0104B703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CBA5C8-D6F6-42CD-AD66-C62332C707C3}" srcId="{16D54AA8-8FA9-40E8-953F-5024B2EC7A83}" destId="{4EADBE54-E385-44CD-9EF3-1D0104B70387}" srcOrd="0" destOrd="0" parTransId="{EFD2B387-E60B-44D1-AEFC-6B984887CAB5}" sibTransId="{659C21A6-6B1F-42AA-B796-B3E15C3D05F7}"/>
    <dgm:cxn modelId="{80B7BB09-3123-4F6B-B51F-2A19917BDF8E}" type="presOf" srcId="{16D54AA8-8FA9-40E8-953F-5024B2EC7A83}" destId="{B161C846-79D7-46A6-9439-0022C25A4E2C}" srcOrd="0" destOrd="0" presId="urn:microsoft.com/office/officeart/2005/8/layout/vList2#1"/>
    <dgm:cxn modelId="{787104A8-AA2A-434B-9574-53BC2AD36007}" type="presOf" srcId="{4EADBE54-E385-44CD-9EF3-1D0104B70387}" destId="{9767649E-908A-47C3-BEFC-66BD6AE41340}" srcOrd="0" destOrd="0" presId="urn:microsoft.com/office/officeart/2005/8/layout/vList2#1"/>
    <dgm:cxn modelId="{A292122D-8914-49B4-8713-B9DB6FE8906E}" type="presParOf" srcId="{B161C846-79D7-46A6-9439-0022C25A4E2C}" destId="{9767649E-908A-47C3-BEFC-66BD6AE41340}" srcOrd="0" destOrd="0" presId="urn:microsoft.com/office/officeart/2005/8/layout/vList2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161790" cy="3126105"/>
        <a:chOff x="0" y="0"/>
        <a:chExt cx="4161790" cy="3126105"/>
      </a:xfrm>
    </dsp:grpSpPr>
    <dsp:sp modelId="{84872534-8612-4087-A06F-DB9304776EAA}">
      <dsp:nvSpPr>
        <dsp:cNvPr id="3" name="Равнобедренный треугольник 2"/>
        <dsp:cNvSpPr/>
      </dsp:nvSpPr>
      <dsp:spPr bwMode="white">
        <a:xfrm>
          <a:off x="0" y="0"/>
          <a:ext cx="3126105" cy="3126105"/>
        </a:xfrm>
        <a:prstGeom prst="triangle">
          <a:avLst/>
        </a:prstGeom>
      </dsp:spPr>
      <dsp:style>
        <a:lnRef idx="2">
          <a:schemeClr val="accent5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3126105" cy="3126105"/>
      </dsp:txXfrm>
    </dsp:sp>
    <dsp:sp modelId="{4B1831F8-D077-40E2-AA43-4E3D4067F89F}">
      <dsp:nvSpPr>
        <dsp:cNvPr id="4" name="Скругленный прямоугольник 3"/>
        <dsp:cNvSpPr/>
      </dsp:nvSpPr>
      <dsp:spPr bwMode="white">
        <a:xfrm>
          <a:off x="438150" y="1901020"/>
          <a:ext cx="2436452" cy="507588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901020"/>
        <a:ext cx="2436452" cy="507588"/>
      </dsp:txXfrm>
    </dsp:sp>
    <dsp:sp modelId="{B4429D22-0500-42FA-9000-D9E17D3537C1}">
      <dsp:nvSpPr>
        <dsp:cNvPr id="5" name="Скругленный прямоугольник 4"/>
        <dsp:cNvSpPr/>
      </dsp:nvSpPr>
      <dsp:spPr bwMode="white">
        <a:xfrm>
          <a:off x="495127" y="0"/>
          <a:ext cx="2424138" cy="478353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127" y="0"/>
        <a:ext cx="2424138" cy="478353"/>
      </dsp:txXfrm>
    </dsp:sp>
    <dsp:sp modelId="{831CC9CD-433E-4936-B4D5-991E64FFFEEC}">
      <dsp:nvSpPr>
        <dsp:cNvPr id="6" name="Скругленный прямоугольник 5"/>
        <dsp:cNvSpPr/>
      </dsp:nvSpPr>
      <dsp:spPr bwMode="white">
        <a:xfrm>
          <a:off x="456011" y="661531"/>
          <a:ext cx="2365496" cy="500894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011" y="661531"/>
        <a:ext cx="2365496" cy="500894"/>
      </dsp:txXfrm>
    </dsp:sp>
    <dsp:sp modelId="{6907474C-B2E1-49ED-8A2F-5DE1901A25E3}">
      <dsp:nvSpPr>
        <dsp:cNvPr id="7" name="Скругленный прямоугольник 6"/>
        <dsp:cNvSpPr/>
      </dsp:nvSpPr>
      <dsp:spPr bwMode="white">
        <a:xfrm>
          <a:off x="438150" y="1328596"/>
          <a:ext cx="2402315" cy="467186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18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328596"/>
        <a:ext cx="2402315" cy="467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017010" cy="3057525"/>
        <a:chOff x="0" y="0"/>
        <a:chExt cx="4017010" cy="3057525"/>
      </a:xfrm>
    </dsp:grpSpPr>
    <dsp:sp modelId="{F95F8A22-865B-4342-87CE-9386FBC364B7}">
      <dsp:nvSpPr>
        <dsp:cNvPr id="3" name="Равнобедренный треугольник 2"/>
        <dsp:cNvSpPr/>
      </dsp:nvSpPr>
      <dsp:spPr bwMode="white">
        <a:xfrm>
          <a:off x="250428" y="0"/>
          <a:ext cx="3057525" cy="3057525"/>
        </a:xfrm>
        <a:prstGeom prst="triangle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5">
            <a:shade val="5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  <dsp:txXfrm>
        <a:off x="250428" y="0"/>
        <a:ext cx="3057525" cy="3057525"/>
      </dsp:txXfrm>
    </dsp:sp>
    <dsp:sp modelId="{DB484632-321C-4E08-A8E4-EF24B8C2CE18}">
      <dsp:nvSpPr>
        <dsp:cNvPr id="4" name="Скругленный прямоугольник 3"/>
        <dsp:cNvSpPr/>
      </dsp:nvSpPr>
      <dsp:spPr bwMode="white">
        <a:xfrm>
          <a:off x="1779191" y="30575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>
          <a:normAutofit/>
        </a:bodyPr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305753"/>
        <a:ext cx="1987391" cy="543560"/>
      </dsp:txXfrm>
    </dsp:sp>
    <dsp:sp modelId="{A3500F69-CE4F-45B0-99AD-843E86CF0B84}">
      <dsp:nvSpPr>
        <dsp:cNvPr id="5" name="Скругленный прямоугольник 4"/>
        <dsp:cNvSpPr/>
      </dsp:nvSpPr>
      <dsp:spPr bwMode="white">
        <a:xfrm>
          <a:off x="1779191" y="917258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420000"/>
            <a:satOff val="-23136"/>
            <a:lumOff val="25294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917258"/>
        <a:ext cx="1987391" cy="543560"/>
      </dsp:txXfrm>
    </dsp:sp>
    <dsp:sp modelId="{E9D8E4D2-B57B-46AB-9A45-410AA8DD9908}">
      <dsp:nvSpPr>
        <dsp:cNvPr id="6" name="Скругленный прямоугольник 5"/>
        <dsp:cNvSpPr/>
      </dsp:nvSpPr>
      <dsp:spPr bwMode="white">
        <a:xfrm>
          <a:off x="1779191" y="152876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840000"/>
            <a:satOff val="-46274"/>
            <a:lumOff val="50588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18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1528763"/>
        <a:ext cx="1987391" cy="543560"/>
      </dsp:txXfrm>
    </dsp:sp>
    <dsp:sp modelId="{CD778B31-EF6B-4310-BB58-1D0F7944B6FD}">
      <dsp:nvSpPr>
        <dsp:cNvPr id="7" name="Скругленный прямоугольник 6"/>
        <dsp:cNvSpPr/>
      </dsp:nvSpPr>
      <dsp:spPr bwMode="white">
        <a:xfrm>
          <a:off x="1779191" y="2140268"/>
          <a:ext cx="1987391" cy="543560"/>
        </a:xfrm>
        <a:prstGeom prst="roundRect">
          <a:avLst/>
        </a:prstGeom>
      </dsp:spPr>
      <dsp:style>
        <a:lnRef idx="1">
          <a:schemeClr val="accent5">
            <a:tint val="55000"/>
            <a:hueOff val="-420000"/>
            <a:satOff val="23137"/>
            <a:lumOff val="-25293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2140268"/>
        <a:ext cx="1987391" cy="543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824595" cy="1993265"/>
        <a:chOff x="0" y="0"/>
        <a:chExt cx="8824595" cy="1993265"/>
      </a:xfrm>
    </dsp:grpSpPr>
    <dsp:sp modelId="{9767649E-908A-47C3-BEFC-66BD6AE41340}">
      <dsp:nvSpPr>
        <dsp:cNvPr id="3" name="Скругленный прямоугольник 2"/>
        <dsp:cNvSpPr/>
      </dsp:nvSpPr>
      <dsp:spPr bwMode="white">
        <a:xfrm>
          <a:off x="0" y="0"/>
          <a:ext cx="8824595" cy="1993265"/>
        </a:xfrm>
        <a:prstGeom prst="roundRect">
          <a:avLst/>
        </a:prstGeom>
        <a:solidFill>
          <a:srgbClr val="92D050"/>
        </a:solidFill>
        <a:sp3d prstMaterial="translucentPowder">
          <a:bevelT w="127000" h="25400" prst="softRound"/>
        </a:sp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vert="horz" wrap="square" lIns="64769" tIns="64769" rIns="64769" bIns="64769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М</a:t>
          </a: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</a:t>
          </a:r>
          <a:endParaRPr lang="ru-RU" sz="1700" i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Республики Казахстан.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  <a:t> </a:t>
          </a:r>
          <a:b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</a:br>
          <a:r>
            <a:rPr lang="ru-RU" sz="1700" b="0" i="0" dirty="0" smtClean="0">
              <a:latin typeface="Arial" panose="020B0604020202020204" pitchFamily="34" charset="0"/>
              <a:cs typeface="Arial" panose="020B0604020202020204" pitchFamily="34" charset="0"/>
            </a:rPr>
            <a:t>Ставки МРП, МЗП, минимального размера государственной базовой пенсионной выплаты, минимального размера пенсии на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2026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8824595" cy="1993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#1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9040" y="285750"/>
            <a:ext cx="6467475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2026-2028 жылдарға арналған Қарасай ауданының кәсіпкерлік бөлімінің 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азаматтық бюджеті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195195" y="3212465"/>
            <a:ext cx="6779260" cy="2880360"/>
          </a:xfrm>
          <a:prstGeom prst="wedgeRoundRectCallout">
            <a:avLst/>
          </a:prstGeom>
          <a:solidFill>
            <a:srgbClr val="23E71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мамырдағы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54-3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Қарасай ауданының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2026–2028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 арналған бюджеті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Қарасай аудандық мәслихатының шешімі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 smtClean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207173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30542"/>
          <a:ext cx="8858312" cy="639480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86610"/>
                <a:gridCol w="6771702"/>
              </a:tblGrid>
              <a:tr h="1009441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</a:t>
                      </a:r>
                      <a:r>
                        <a:rPr lang="kk-KZ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</a:t>
                      </a:r>
                      <a:r>
                        <a:rPr lang="kk-KZ" sz="1800" b="1" u="sng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БАҒДАРЛАМА</a:t>
                      </a:r>
                      <a:endParaRPr lang="ru-RU" sz="1800" b="1" u="sng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001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деңгейде кәсіпкерлікті дамыту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саласындағы мемлекеттік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жөніндегі қызметтер</a:t>
                      </a:r>
                      <a:endParaRPr kumimoji="0" lang="ru-RU" sz="1800" b="1" u="non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1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 мақсаты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Экономикалық саясатты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 қалыптастыру және дамыту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саласындағы  мемлекеттік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endParaRPr lang="ru-RU" altLang="en-US" sz="16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  <a:tr h="2903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 сипаттамасы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негіздемесі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Аудандағы кәсіпкерлік 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пен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өнеркәсіптің дамуының мониторингін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жүзеге асыру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ауданның инвестициялық саясатта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бағыттары 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басымдылықтарын жоспарлау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жасау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бөлімнің жұмысын қамтамасыз ету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қаржыландыру</a:t>
                      </a:r>
                      <a:endParaRPr kumimoji="0" lang="ru-RU" altLang="en-US" sz="16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64"/>
            <a:ext cx="9022231" cy="65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2910" y="142852"/>
            <a:ext cx="374441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бағдарлама бойынша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шығыстар (млн.теңге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24460" y="1121410"/>
          <a:ext cx="4161790" cy="312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018712" y="77164"/>
            <a:ext cx="3786214" cy="68480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нәтиже көрсеткіштері:</a:t>
            </a: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spc="-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Бөлімнің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 саны 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4645025" y="1108075"/>
          <a:ext cx="4017010" cy="3057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17354" y="4581127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/>
                <a:gridCol w="4579865"/>
              </a:tblGrid>
              <a:tr h="1571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 бағдарламаның түпк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кт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en-US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нәтижесі: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 кәсіпкерлік 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өнеркәсіпті дамыту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саласындағы мемлекеттік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 қызметтер</a:t>
                      </a:r>
                      <a:endParaRPr lang="ru-RU" sz="18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t="28720"/>
          <a:stretch>
            <a:fillRect/>
          </a:stretch>
        </p:blipFill>
        <p:spPr>
          <a:xfrm>
            <a:off x="7596336" y="241672"/>
            <a:ext cx="1440160" cy="1750232"/>
          </a:xfrm>
          <a:prstGeom prst="rect">
            <a:avLst/>
          </a:prstGeom>
        </p:spPr>
      </p:pic>
      <p:graphicFrame>
        <p:nvGraphicFramePr>
          <p:cNvPr id="15" name="Схема 14"/>
          <p:cNvGraphicFramePr/>
          <p:nvPr/>
        </p:nvGraphicFramePr>
        <p:xfrm>
          <a:off x="251460" y="166370"/>
          <a:ext cx="8824595" cy="1993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251460" y="2266315"/>
          <a:ext cx="8784590" cy="43767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4815"/>
                <a:gridCol w="4534535"/>
                <a:gridCol w="1094105"/>
                <a:gridCol w="988695"/>
                <a:gridCol w="910590"/>
                <a:gridCol w="831850"/>
              </a:tblGrid>
              <a:tr h="769620"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Ең төменгі есептік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 (теңге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 жыл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kk-KZ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1508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Қазақстан Республикасының заңнамасына сәйкес жәрдемақыларды және өзге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сондай-ақ айыппұл санкцияларын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салықтар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қолдану үш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айлық есепт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көрсетк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(АЕК)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3932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4325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4 355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4 573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Жалақының 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ЖТМ)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9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базалық зейнетақы төлем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МБЗ)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32 360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35 596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35 847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37 640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Зейнетақының 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72 203 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77 258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Базалық әлеуметт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күнкөр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шамасы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46 228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50 851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51 210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53 771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1*344"/>
  <p:tag name="TABLE_ENDDRAG_RECT" val="19*178*691*34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</TotalTime>
  <Words>390</Words>
  <Application>WPS Presentation</Application>
  <PresentationFormat>Экран (4:3)</PresentationFormat>
  <Paragraphs>62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Яркая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Пользователь</cp:lastModifiedBy>
  <cp:revision>187</cp:revision>
  <dcterms:created xsi:type="dcterms:W3CDTF">2020-01-30T11:38:00Z</dcterms:created>
  <dcterms:modified xsi:type="dcterms:W3CDTF">2026-10-09T10:02:36Z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F0059B346F574F02BBE8ABCD488C609E_12</vt:lpwstr>
  </property>
  <property fmtid="{D5CDD505-2E9C-101B-9397-08002B2CF9AE}" pid="3" name="KSOProductBuildVer">
    <vt:lpwstr>1049-12.1.0.25830</vt:lpwstr>
  </property>
</Properties>
</file>