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72" r:id="rId2"/>
    <p:sldId id="278" r:id="rId3"/>
    <p:sldId id="277" r:id="rId4"/>
    <p:sldId id="279" r:id="rId5"/>
    <p:sldId id="280" r:id="rId6"/>
    <p:sldId id="281" r:id="rId7"/>
    <p:sldId id="269" r:id="rId8"/>
    <p:sldId id="271" r:id="rId9"/>
    <p:sldId id="273" r:id="rId10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6327"/>
    <a:srgbClr val="C5E0B4"/>
    <a:srgbClr val="E2F0D9"/>
    <a:srgbClr val="A8C013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8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2A6E9-E121-49E0-8260-959D3A08932E}" type="datetimeFigureOut">
              <a:rPr lang="x-none" smtClean="0"/>
              <a:t>28.09.2026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0AA1-6738-4A10-97C4-2D3E2757525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6995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F1CE1-758F-4A25-8208-5EF5FCED4E3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43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F1CE1-758F-4A25-8208-5EF5FCED4E3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707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4B986-5EAB-3367-7E52-DA2DBF544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1035EA2-F223-4CF1-C714-F075C09A6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9B97460-D85B-D73F-DE66-D24C69839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8D5B24-86AA-EB51-744E-7489AADE7A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F1CE1-758F-4A25-8208-5EF5FCED4E3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1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D3CBB-B736-825C-E74F-B4964E6E3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42AB612-0A07-2BB8-7256-96FC3D6D2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C79FEB5-0A3B-91D0-A1FE-8FF74BA1D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FF6F60-38C2-1F95-5D3E-BB8AC04E9E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F1CE1-758F-4A25-8208-5EF5FCED4E3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449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768A8-9203-A7D2-28DC-33C598241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00DEBAC-F15F-D814-91E4-AFC885B9D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886510B-7622-0611-F19B-48292462E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4D3D8E-DE73-1C0F-8BF5-5DE2818B7A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F1CE1-758F-4A25-8208-5EF5FCED4E3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048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F1CE1-758F-4A25-8208-5EF5FCED4E3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738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F1CE1-758F-4A25-8208-5EF5FCED4E3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2168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7" indent="0" algn="ctr">
              <a:buNone/>
              <a:defRPr sz="2000"/>
            </a:lvl2pPr>
            <a:lvl3pPr marL="914395" indent="0" algn="ctr">
              <a:buNone/>
              <a:defRPr sz="1800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1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42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1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1" y="1709744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1" y="4589469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9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9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17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451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0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7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4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7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4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33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920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384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3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7" indent="0">
              <a:buNone/>
              <a:defRPr sz="1400"/>
            </a:lvl2pPr>
            <a:lvl3pPr marL="914395" indent="0">
              <a:buNone/>
              <a:defRPr sz="1200"/>
            </a:lvl3pPr>
            <a:lvl4pPr marL="1371592" indent="0">
              <a:buNone/>
              <a:defRPr sz="1000"/>
            </a:lvl4pPr>
            <a:lvl5pPr marL="1828789" indent="0">
              <a:buNone/>
              <a:defRPr sz="1000"/>
            </a:lvl5pPr>
            <a:lvl6pPr marL="2285987" indent="0">
              <a:buNone/>
              <a:defRPr sz="1000"/>
            </a:lvl6pPr>
            <a:lvl7pPr marL="2743184" indent="0">
              <a:buNone/>
              <a:defRPr sz="1000"/>
            </a:lvl7pPr>
            <a:lvl8pPr marL="3200381" indent="0">
              <a:buNone/>
              <a:defRPr sz="1000"/>
            </a:lvl8pPr>
            <a:lvl9pPr marL="365757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016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31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97" indent="0">
              <a:buNone/>
              <a:defRPr sz="2800"/>
            </a:lvl2pPr>
            <a:lvl3pPr marL="914395" indent="0">
              <a:buNone/>
              <a:defRPr sz="2400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7" indent="0">
              <a:buNone/>
              <a:defRPr sz="2000"/>
            </a:lvl6pPr>
            <a:lvl7pPr marL="2743184" indent="0">
              <a:buNone/>
              <a:defRPr sz="2000"/>
            </a:lvl7pPr>
            <a:lvl8pPr marL="3200381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7" indent="0">
              <a:buNone/>
              <a:defRPr sz="1400"/>
            </a:lvl2pPr>
            <a:lvl3pPr marL="914395" indent="0">
              <a:buNone/>
              <a:defRPr sz="1200"/>
            </a:lvl3pPr>
            <a:lvl4pPr marL="1371592" indent="0">
              <a:buNone/>
              <a:defRPr sz="1000"/>
            </a:lvl4pPr>
            <a:lvl5pPr marL="1828789" indent="0">
              <a:buNone/>
              <a:defRPr sz="1000"/>
            </a:lvl5pPr>
            <a:lvl6pPr marL="2285987" indent="0">
              <a:buNone/>
              <a:defRPr sz="1000"/>
            </a:lvl6pPr>
            <a:lvl7pPr marL="2743184" indent="0">
              <a:buNone/>
              <a:defRPr sz="1000"/>
            </a:lvl7pPr>
            <a:lvl8pPr marL="3200381" indent="0">
              <a:buNone/>
              <a:defRPr sz="1000"/>
            </a:lvl8pPr>
            <a:lvl9pPr marL="365757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884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2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4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40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84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227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0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A1226-A085-4F76-9824-B8B106824AB6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6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6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DF7B0-75C2-40E0-A71C-A56ABE274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813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39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9" indent="-228599" algn="l" defTabSz="91439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6" indent="-228599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9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9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9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9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9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4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"/>
            <a:ext cx="9906186" cy="6873027"/>
            <a:chOff x="0" y="-407456"/>
            <a:chExt cx="18288343" cy="10718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407456"/>
              <a:ext cx="18288000" cy="1071850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79551" y="1551267"/>
              <a:ext cx="7008448" cy="87357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197175"/>
              <a:ext cx="10408920" cy="1090295"/>
            </a:xfrm>
            <a:custGeom>
              <a:avLst/>
              <a:gdLst/>
              <a:ahLst/>
              <a:cxnLst/>
              <a:rect l="l" t="t" r="r" b="b"/>
              <a:pathLst>
                <a:path w="10408920" h="1090295">
                  <a:moveTo>
                    <a:pt x="10270711" y="1089824"/>
                  </a:moveTo>
                  <a:lnTo>
                    <a:pt x="0" y="1089824"/>
                  </a:lnTo>
                  <a:lnTo>
                    <a:pt x="0" y="0"/>
                  </a:lnTo>
                  <a:lnTo>
                    <a:pt x="10408313" y="0"/>
                  </a:lnTo>
                  <a:lnTo>
                    <a:pt x="10408313" y="5625"/>
                  </a:lnTo>
                  <a:lnTo>
                    <a:pt x="10270711" y="1089824"/>
                  </a:lnTo>
                  <a:close/>
                </a:path>
              </a:pathLst>
            </a:custGeom>
            <a:solidFill>
              <a:srgbClr val="4DAB25"/>
            </a:solidFill>
          </p:spPr>
          <p:txBody>
            <a:bodyPr wrap="square" lIns="0" tIns="0" rIns="0" bIns="0" rtlCol="0"/>
            <a:lstStyle/>
            <a:p>
              <a:endParaRPr sz="975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2304059" y="5076693"/>
              <a:ext cx="1596390" cy="967105"/>
            </a:xfrm>
            <a:custGeom>
              <a:avLst/>
              <a:gdLst/>
              <a:ahLst/>
              <a:cxnLst/>
              <a:rect l="l" t="t" r="r" b="b"/>
              <a:pathLst>
                <a:path w="1596390" h="967104">
                  <a:moveTo>
                    <a:pt x="1596234" y="966506"/>
                  </a:moveTo>
                  <a:lnTo>
                    <a:pt x="0" y="966506"/>
                  </a:lnTo>
                  <a:lnTo>
                    <a:pt x="798116" y="0"/>
                  </a:lnTo>
                  <a:lnTo>
                    <a:pt x="1596234" y="966506"/>
                  </a:lnTo>
                  <a:close/>
                </a:path>
              </a:pathLst>
            </a:custGeom>
            <a:solidFill>
              <a:srgbClr val="3B861B"/>
            </a:solidFill>
          </p:spPr>
          <p:txBody>
            <a:bodyPr wrap="square" lIns="0" tIns="0" rIns="0" bIns="0" rtlCol="0"/>
            <a:lstStyle/>
            <a:p>
              <a:endParaRPr sz="975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11257677" y="2491190"/>
              <a:ext cx="3253740" cy="6555740"/>
            </a:xfrm>
            <a:custGeom>
              <a:avLst/>
              <a:gdLst/>
              <a:ahLst/>
              <a:cxnLst/>
              <a:rect l="l" t="t" r="r" b="b"/>
              <a:pathLst>
                <a:path w="3253740" h="6555740">
                  <a:moveTo>
                    <a:pt x="2386432" y="6551000"/>
                  </a:moveTo>
                  <a:lnTo>
                    <a:pt x="0" y="6551000"/>
                  </a:lnTo>
                  <a:lnTo>
                    <a:pt x="864768" y="0"/>
                  </a:lnTo>
                  <a:lnTo>
                    <a:pt x="3251201" y="0"/>
                  </a:lnTo>
                  <a:lnTo>
                    <a:pt x="2386432" y="6551000"/>
                  </a:lnTo>
                  <a:close/>
                </a:path>
              </a:pathLst>
            </a:custGeom>
            <a:solidFill>
              <a:srgbClr val="2A6015"/>
            </a:solidFill>
          </p:spPr>
          <p:txBody>
            <a:bodyPr wrap="square" lIns="0" tIns="0" rIns="0" bIns="0" rtlCol="0"/>
            <a:lstStyle/>
            <a:p>
              <a:endParaRPr sz="975"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10460698" y="1551278"/>
              <a:ext cx="7827645" cy="8736330"/>
            </a:xfrm>
            <a:custGeom>
              <a:avLst/>
              <a:gdLst/>
              <a:ahLst/>
              <a:cxnLst/>
              <a:rect l="l" t="t" r="r" b="b"/>
              <a:pathLst>
                <a:path w="7827644" h="8736330">
                  <a:moveTo>
                    <a:pt x="3815511" y="88023"/>
                  </a:moveTo>
                  <a:lnTo>
                    <a:pt x="2190686" y="88023"/>
                  </a:lnTo>
                  <a:lnTo>
                    <a:pt x="1649361" y="4353230"/>
                  </a:lnTo>
                  <a:lnTo>
                    <a:pt x="3274199" y="4353230"/>
                  </a:lnTo>
                  <a:lnTo>
                    <a:pt x="3815511" y="88023"/>
                  </a:lnTo>
                  <a:close/>
                </a:path>
                <a:path w="7827644" h="8736330">
                  <a:moveTo>
                    <a:pt x="4176458" y="4355503"/>
                  </a:moveTo>
                  <a:lnTo>
                    <a:pt x="540473" y="4355503"/>
                  </a:lnTo>
                  <a:lnTo>
                    <a:pt x="0" y="8735720"/>
                  </a:lnTo>
                  <a:lnTo>
                    <a:pt x="3635984" y="8735720"/>
                  </a:lnTo>
                  <a:lnTo>
                    <a:pt x="4176458" y="4355503"/>
                  </a:lnTo>
                  <a:close/>
                </a:path>
                <a:path w="7827644" h="8736330">
                  <a:moveTo>
                    <a:pt x="7827302" y="0"/>
                  </a:moveTo>
                  <a:lnTo>
                    <a:pt x="7680172" y="0"/>
                  </a:lnTo>
                  <a:lnTo>
                    <a:pt x="6305435" y="8735733"/>
                  </a:lnTo>
                  <a:lnTo>
                    <a:pt x="7827302" y="8735733"/>
                  </a:lnTo>
                  <a:lnTo>
                    <a:pt x="7827302" y="0"/>
                  </a:lnTo>
                  <a:close/>
                </a:path>
              </a:pathLst>
            </a:custGeom>
            <a:solidFill>
              <a:srgbClr val="4DAB25"/>
            </a:solidFill>
          </p:spPr>
          <p:txBody>
            <a:bodyPr wrap="square" lIns="0" tIns="0" rIns="0" bIns="0" rtlCol="0"/>
            <a:lstStyle/>
            <a:p>
              <a:endParaRPr sz="975"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12328154" y="2254505"/>
              <a:ext cx="1731645" cy="1743075"/>
            </a:xfrm>
            <a:custGeom>
              <a:avLst/>
              <a:gdLst/>
              <a:ahLst/>
              <a:cxnLst/>
              <a:rect l="l" t="t" r="r" b="b"/>
              <a:pathLst>
                <a:path w="1731644" h="1743075">
                  <a:moveTo>
                    <a:pt x="1431903" y="891022"/>
                  </a:moveTo>
                  <a:lnTo>
                    <a:pt x="1424019" y="889463"/>
                  </a:lnTo>
                  <a:lnTo>
                    <a:pt x="1417607" y="885191"/>
                  </a:lnTo>
                  <a:lnTo>
                    <a:pt x="1413386" y="879065"/>
                  </a:lnTo>
                  <a:lnTo>
                    <a:pt x="1411827" y="871537"/>
                  </a:lnTo>
                  <a:lnTo>
                    <a:pt x="1413377" y="863667"/>
                  </a:lnTo>
                  <a:lnTo>
                    <a:pt x="1417691" y="857218"/>
                  </a:lnTo>
                  <a:lnTo>
                    <a:pt x="1423828" y="853011"/>
                  </a:lnTo>
                  <a:lnTo>
                    <a:pt x="1431312" y="851461"/>
                  </a:lnTo>
                  <a:lnTo>
                    <a:pt x="1439182" y="853011"/>
                  </a:lnTo>
                  <a:lnTo>
                    <a:pt x="1445558" y="857218"/>
                  </a:lnTo>
                  <a:lnTo>
                    <a:pt x="1449829" y="863418"/>
                  </a:lnTo>
                  <a:lnTo>
                    <a:pt x="1451389" y="870946"/>
                  </a:lnTo>
                  <a:lnTo>
                    <a:pt x="1449922" y="878816"/>
                  </a:lnTo>
                  <a:lnTo>
                    <a:pt x="1445853" y="885191"/>
                  </a:lnTo>
                  <a:lnTo>
                    <a:pt x="1439681" y="889463"/>
                  </a:lnTo>
                  <a:lnTo>
                    <a:pt x="1431903" y="891022"/>
                  </a:lnTo>
                  <a:close/>
                </a:path>
                <a:path w="1731644" h="1743075">
                  <a:moveTo>
                    <a:pt x="1431903" y="1175630"/>
                  </a:moveTo>
                  <a:lnTo>
                    <a:pt x="1424019" y="1174071"/>
                  </a:lnTo>
                  <a:lnTo>
                    <a:pt x="1417607" y="1169799"/>
                  </a:lnTo>
                  <a:lnTo>
                    <a:pt x="1413386" y="1163673"/>
                  </a:lnTo>
                  <a:lnTo>
                    <a:pt x="1411827" y="1156144"/>
                  </a:lnTo>
                  <a:lnTo>
                    <a:pt x="1413377" y="1148275"/>
                  </a:lnTo>
                  <a:lnTo>
                    <a:pt x="1417691" y="1141826"/>
                  </a:lnTo>
                  <a:lnTo>
                    <a:pt x="1423828" y="1137618"/>
                  </a:lnTo>
                  <a:lnTo>
                    <a:pt x="1431312" y="1136068"/>
                  </a:lnTo>
                  <a:lnTo>
                    <a:pt x="1439182" y="1137618"/>
                  </a:lnTo>
                  <a:lnTo>
                    <a:pt x="1445558" y="1141826"/>
                  </a:lnTo>
                  <a:lnTo>
                    <a:pt x="1449829" y="1148026"/>
                  </a:lnTo>
                  <a:lnTo>
                    <a:pt x="1451389" y="1155554"/>
                  </a:lnTo>
                  <a:lnTo>
                    <a:pt x="1449922" y="1163424"/>
                  </a:lnTo>
                  <a:lnTo>
                    <a:pt x="1445853" y="1169799"/>
                  </a:lnTo>
                  <a:lnTo>
                    <a:pt x="1439681" y="1174071"/>
                  </a:lnTo>
                  <a:lnTo>
                    <a:pt x="1431903" y="1175630"/>
                  </a:lnTo>
                  <a:close/>
                </a:path>
                <a:path w="1731644" h="1743075">
                  <a:moveTo>
                    <a:pt x="1431903" y="1459647"/>
                  </a:moveTo>
                  <a:lnTo>
                    <a:pt x="1424019" y="1458088"/>
                  </a:lnTo>
                  <a:lnTo>
                    <a:pt x="1417607" y="1453816"/>
                  </a:lnTo>
                  <a:lnTo>
                    <a:pt x="1413386" y="1447690"/>
                  </a:lnTo>
                  <a:lnTo>
                    <a:pt x="1411827" y="1440162"/>
                  </a:lnTo>
                  <a:lnTo>
                    <a:pt x="1413377" y="1432292"/>
                  </a:lnTo>
                  <a:lnTo>
                    <a:pt x="1417691" y="1425843"/>
                  </a:lnTo>
                  <a:lnTo>
                    <a:pt x="1423828" y="1421636"/>
                  </a:lnTo>
                  <a:lnTo>
                    <a:pt x="1431312" y="1420086"/>
                  </a:lnTo>
                  <a:lnTo>
                    <a:pt x="1439182" y="1421636"/>
                  </a:lnTo>
                  <a:lnTo>
                    <a:pt x="1445558" y="1425843"/>
                  </a:lnTo>
                  <a:lnTo>
                    <a:pt x="1449829" y="1432043"/>
                  </a:lnTo>
                  <a:lnTo>
                    <a:pt x="1451389" y="1439571"/>
                  </a:lnTo>
                  <a:lnTo>
                    <a:pt x="1449922" y="1447441"/>
                  </a:lnTo>
                  <a:lnTo>
                    <a:pt x="1445853" y="1453816"/>
                  </a:lnTo>
                  <a:lnTo>
                    <a:pt x="1439681" y="1458088"/>
                  </a:lnTo>
                  <a:lnTo>
                    <a:pt x="1431903" y="1459647"/>
                  </a:lnTo>
                  <a:close/>
                </a:path>
                <a:path w="1731644" h="1743075">
                  <a:moveTo>
                    <a:pt x="1441351" y="1740712"/>
                  </a:moveTo>
                  <a:lnTo>
                    <a:pt x="1422455" y="1740712"/>
                  </a:lnTo>
                  <a:lnTo>
                    <a:pt x="1414779" y="1733627"/>
                  </a:lnTo>
                  <a:lnTo>
                    <a:pt x="1414779" y="1714731"/>
                  </a:lnTo>
                  <a:lnTo>
                    <a:pt x="1421865" y="1707055"/>
                  </a:lnTo>
                  <a:lnTo>
                    <a:pt x="1440760" y="1707055"/>
                  </a:lnTo>
                  <a:lnTo>
                    <a:pt x="1448436" y="1714141"/>
                  </a:lnTo>
                  <a:lnTo>
                    <a:pt x="1448436" y="1733036"/>
                  </a:lnTo>
                  <a:lnTo>
                    <a:pt x="1441351" y="1740712"/>
                  </a:lnTo>
                  <a:close/>
                </a:path>
                <a:path w="1731644" h="1743075">
                  <a:moveTo>
                    <a:pt x="1431312" y="606415"/>
                  </a:moveTo>
                  <a:lnTo>
                    <a:pt x="1423784" y="604865"/>
                  </a:lnTo>
                  <a:lnTo>
                    <a:pt x="1417584" y="600658"/>
                  </a:lnTo>
                  <a:lnTo>
                    <a:pt x="1413377" y="594458"/>
                  </a:lnTo>
                  <a:lnTo>
                    <a:pt x="1411827" y="586929"/>
                  </a:lnTo>
                  <a:lnTo>
                    <a:pt x="1413377" y="579401"/>
                  </a:lnTo>
                  <a:lnTo>
                    <a:pt x="1417584" y="573201"/>
                  </a:lnTo>
                  <a:lnTo>
                    <a:pt x="1423784" y="568993"/>
                  </a:lnTo>
                  <a:lnTo>
                    <a:pt x="1431312" y="567443"/>
                  </a:lnTo>
                  <a:lnTo>
                    <a:pt x="1438924" y="568993"/>
                  </a:lnTo>
                  <a:lnTo>
                    <a:pt x="1445262" y="573201"/>
                  </a:lnTo>
                  <a:lnTo>
                    <a:pt x="1449497" y="579401"/>
                  </a:lnTo>
                  <a:lnTo>
                    <a:pt x="1450798" y="586929"/>
                  </a:lnTo>
                  <a:lnTo>
                    <a:pt x="1449248" y="594458"/>
                  </a:lnTo>
                  <a:lnTo>
                    <a:pt x="1445041" y="600658"/>
                  </a:lnTo>
                  <a:lnTo>
                    <a:pt x="1438841" y="604865"/>
                  </a:lnTo>
                  <a:lnTo>
                    <a:pt x="1431312" y="606415"/>
                  </a:lnTo>
                  <a:close/>
                </a:path>
                <a:path w="1731644" h="1743075">
                  <a:moveTo>
                    <a:pt x="1441351" y="36018"/>
                  </a:moveTo>
                  <a:lnTo>
                    <a:pt x="1422455" y="36018"/>
                  </a:lnTo>
                  <a:lnTo>
                    <a:pt x="1414779" y="28933"/>
                  </a:lnTo>
                  <a:lnTo>
                    <a:pt x="1414779" y="10038"/>
                  </a:lnTo>
                  <a:lnTo>
                    <a:pt x="1421865" y="2361"/>
                  </a:lnTo>
                  <a:lnTo>
                    <a:pt x="1440760" y="2361"/>
                  </a:lnTo>
                  <a:lnTo>
                    <a:pt x="1448436" y="9447"/>
                  </a:lnTo>
                  <a:lnTo>
                    <a:pt x="1448436" y="28342"/>
                  </a:lnTo>
                  <a:lnTo>
                    <a:pt x="1441351" y="36018"/>
                  </a:lnTo>
                  <a:close/>
                </a:path>
                <a:path w="1731644" h="1743075">
                  <a:moveTo>
                    <a:pt x="865637" y="895156"/>
                  </a:moveTo>
                  <a:lnTo>
                    <a:pt x="855599" y="893089"/>
                  </a:lnTo>
                  <a:lnTo>
                    <a:pt x="847332" y="887479"/>
                  </a:lnTo>
                  <a:lnTo>
                    <a:pt x="841723" y="879213"/>
                  </a:lnTo>
                  <a:lnTo>
                    <a:pt x="839656" y="869175"/>
                  </a:lnTo>
                  <a:lnTo>
                    <a:pt x="841723" y="859137"/>
                  </a:lnTo>
                  <a:lnTo>
                    <a:pt x="847332" y="850870"/>
                  </a:lnTo>
                  <a:lnTo>
                    <a:pt x="855599" y="845261"/>
                  </a:lnTo>
                  <a:lnTo>
                    <a:pt x="865637" y="843194"/>
                  </a:lnTo>
                  <a:lnTo>
                    <a:pt x="875675" y="845261"/>
                  </a:lnTo>
                  <a:lnTo>
                    <a:pt x="883942" y="850870"/>
                  </a:lnTo>
                  <a:lnTo>
                    <a:pt x="889551" y="859137"/>
                  </a:lnTo>
                  <a:lnTo>
                    <a:pt x="891618" y="869175"/>
                  </a:lnTo>
                  <a:lnTo>
                    <a:pt x="889551" y="879213"/>
                  </a:lnTo>
                  <a:lnTo>
                    <a:pt x="883942" y="887479"/>
                  </a:lnTo>
                  <a:lnTo>
                    <a:pt x="875675" y="893089"/>
                  </a:lnTo>
                  <a:lnTo>
                    <a:pt x="865637" y="895156"/>
                  </a:lnTo>
                  <a:close/>
                </a:path>
                <a:path w="1731644" h="1743075">
                  <a:moveTo>
                    <a:pt x="865637" y="1175630"/>
                  </a:moveTo>
                  <a:lnTo>
                    <a:pt x="856807" y="1173960"/>
                  </a:lnTo>
                  <a:lnTo>
                    <a:pt x="849473" y="1169356"/>
                  </a:lnTo>
                  <a:lnTo>
                    <a:pt x="844463" y="1162428"/>
                  </a:lnTo>
                  <a:lnTo>
                    <a:pt x="842608" y="1153783"/>
                  </a:lnTo>
                  <a:lnTo>
                    <a:pt x="844463" y="1145295"/>
                  </a:lnTo>
                  <a:lnTo>
                    <a:pt x="849473" y="1138135"/>
                  </a:lnTo>
                  <a:lnTo>
                    <a:pt x="856807" y="1133190"/>
                  </a:lnTo>
                  <a:lnTo>
                    <a:pt x="865637" y="1131345"/>
                  </a:lnTo>
                  <a:lnTo>
                    <a:pt x="874466" y="1133024"/>
                  </a:lnTo>
                  <a:lnTo>
                    <a:pt x="881801" y="1137692"/>
                  </a:lnTo>
                  <a:lnTo>
                    <a:pt x="886811" y="1144796"/>
                  </a:lnTo>
                  <a:lnTo>
                    <a:pt x="888665" y="1153783"/>
                  </a:lnTo>
                  <a:lnTo>
                    <a:pt x="886811" y="1161929"/>
                  </a:lnTo>
                  <a:lnTo>
                    <a:pt x="881801" y="1168913"/>
                  </a:lnTo>
                  <a:lnTo>
                    <a:pt x="874466" y="1173794"/>
                  </a:lnTo>
                  <a:lnTo>
                    <a:pt x="865637" y="1175630"/>
                  </a:lnTo>
                  <a:close/>
                </a:path>
                <a:path w="1731644" h="1743075">
                  <a:moveTo>
                    <a:pt x="865637" y="1457285"/>
                  </a:moveTo>
                  <a:lnTo>
                    <a:pt x="857610" y="1455643"/>
                  </a:lnTo>
                  <a:lnTo>
                    <a:pt x="857892" y="1455643"/>
                  </a:lnTo>
                  <a:lnTo>
                    <a:pt x="851613" y="1451455"/>
                  </a:lnTo>
                  <a:lnTo>
                    <a:pt x="847203" y="1445079"/>
                  </a:lnTo>
                  <a:lnTo>
                    <a:pt x="845561" y="1437209"/>
                  </a:lnTo>
                  <a:lnTo>
                    <a:pt x="847120" y="1429589"/>
                  </a:lnTo>
                  <a:lnTo>
                    <a:pt x="851392" y="1423186"/>
                  </a:lnTo>
                  <a:lnTo>
                    <a:pt x="857887" y="1418693"/>
                  </a:lnTo>
                  <a:lnTo>
                    <a:pt x="858165" y="1418693"/>
                  </a:lnTo>
                  <a:lnTo>
                    <a:pt x="865637" y="1417133"/>
                  </a:lnTo>
                  <a:lnTo>
                    <a:pt x="873507" y="1418693"/>
                  </a:lnTo>
                  <a:lnTo>
                    <a:pt x="879882" y="1422964"/>
                  </a:lnTo>
                  <a:lnTo>
                    <a:pt x="884154" y="1429340"/>
                  </a:lnTo>
                  <a:lnTo>
                    <a:pt x="885713" y="1437209"/>
                  </a:lnTo>
                  <a:lnTo>
                    <a:pt x="884071" y="1444830"/>
                  </a:lnTo>
                  <a:lnTo>
                    <a:pt x="879661" y="1451233"/>
                  </a:lnTo>
                  <a:lnTo>
                    <a:pt x="873258" y="1455643"/>
                  </a:lnTo>
                  <a:lnTo>
                    <a:pt x="865637" y="1457285"/>
                  </a:lnTo>
                  <a:close/>
                </a:path>
                <a:path w="1731644" h="1743075">
                  <a:moveTo>
                    <a:pt x="875084" y="1738941"/>
                  </a:moveTo>
                  <a:lnTo>
                    <a:pt x="856189" y="1738941"/>
                  </a:lnTo>
                  <a:lnTo>
                    <a:pt x="848513" y="1731265"/>
                  </a:lnTo>
                  <a:lnTo>
                    <a:pt x="848513" y="1712369"/>
                  </a:lnTo>
                  <a:lnTo>
                    <a:pt x="856189" y="1704693"/>
                  </a:lnTo>
                  <a:lnTo>
                    <a:pt x="875084" y="1704693"/>
                  </a:lnTo>
                  <a:lnTo>
                    <a:pt x="882761" y="1712369"/>
                  </a:lnTo>
                  <a:lnTo>
                    <a:pt x="882761" y="1731265"/>
                  </a:lnTo>
                  <a:lnTo>
                    <a:pt x="875084" y="1738941"/>
                  </a:lnTo>
                  <a:close/>
                </a:path>
                <a:path w="1731644" h="1743075">
                  <a:moveTo>
                    <a:pt x="866227" y="608186"/>
                  </a:moveTo>
                  <a:lnTo>
                    <a:pt x="856982" y="606341"/>
                  </a:lnTo>
                  <a:lnTo>
                    <a:pt x="857271" y="606341"/>
                  </a:lnTo>
                  <a:lnTo>
                    <a:pt x="850063" y="601617"/>
                  </a:lnTo>
                  <a:lnTo>
                    <a:pt x="845053" y="594485"/>
                  </a:lnTo>
                  <a:lnTo>
                    <a:pt x="843199" y="585748"/>
                  </a:lnTo>
                  <a:lnTo>
                    <a:pt x="844961" y="576919"/>
                  </a:lnTo>
                  <a:lnTo>
                    <a:pt x="849768" y="569584"/>
                  </a:lnTo>
                  <a:lnTo>
                    <a:pt x="857018" y="564491"/>
                  </a:lnTo>
                  <a:lnTo>
                    <a:pt x="857291" y="564491"/>
                  </a:lnTo>
                  <a:lnTo>
                    <a:pt x="865637" y="562720"/>
                  </a:lnTo>
                  <a:lnTo>
                    <a:pt x="874466" y="564491"/>
                  </a:lnTo>
                  <a:lnTo>
                    <a:pt x="881801" y="569363"/>
                  </a:lnTo>
                  <a:lnTo>
                    <a:pt x="886811" y="576670"/>
                  </a:lnTo>
                  <a:lnTo>
                    <a:pt x="888665" y="585748"/>
                  </a:lnTo>
                  <a:lnTo>
                    <a:pt x="886903" y="594236"/>
                  </a:lnTo>
                  <a:lnTo>
                    <a:pt x="882096" y="601396"/>
                  </a:lnTo>
                  <a:lnTo>
                    <a:pt x="874964" y="606341"/>
                  </a:lnTo>
                  <a:lnTo>
                    <a:pt x="866227" y="608186"/>
                  </a:lnTo>
                  <a:close/>
                </a:path>
                <a:path w="1731644" h="1743075">
                  <a:moveTo>
                    <a:pt x="875084" y="34247"/>
                  </a:moveTo>
                  <a:lnTo>
                    <a:pt x="856189" y="34247"/>
                  </a:lnTo>
                  <a:lnTo>
                    <a:pt x="848513" y="26571"/>
                  </a:lnTo>
                  <a:lnTo>
                    <a:pt x="848513" y="7676"/>
                  </a:lnTo>
                  <a:lnTo>
                    <a:pt x="856189" y="0"/>
                  </a:lnTo>
                  <a:lnTo>
                    <a:pt x="875084" y="0"/>
                  </a:lnTo>
                  <a:lnTo>
                    <a:pt x="882761" y="7676"/>
                  </a:lnTo>
                  <a:lnTo>
                    <a:pt x="882761" y="26571"/>
                  </a:lnTo>
                  <a:lnTo>
                    <a:pt x="875084" y="34247"/>
                  </a:lnTo>
                  <a:close/>
                </a:path>
                <a:path w="1731644" h="1743075">
                  <a:moveTo>
                    <a:pt x="582208" y="896927"/>
                  </a:moveTo>
                  <a:lnTo>
                    <a:pt x="559770" y="873899"/>
                  </a:lnTo>
                  <a:lnTo>
                    <a:pt x="561519" y="865660"/>
                  </a:lnTo>
                  <a:lnTo>
                    <a:pt x="561625" y="865162"/>
                  </a:lnTo>
                  <a:lnTo>
                    <a:pt x="566635" y="858030"/>
                  </a:lnTo>
                  <a:lnTo>
                    <a:pt x="573969" y="853223"/>
                  </a:lnTo>
                  <a:lnTo>
                    <a:pt x="582799" y="851461"/>
                  </a:lnTo>
                  <a:lnTo>
                    <a:pt x="591101" y="853223"/>
                  </a:lnTo>
                  <a:lnTo>
                    <a:pt x="591405" y="853223"/>
                  </a:lnTo>
                  <a:lnTo>
                    <a:pt x="598668" y="858325"/>
                  </a:lnTo>
                  <a:lnTo>
                    <a:pt x="603475" y="865660"/>
                  </a:lnTo>
                  <a:lnTo>
                    <a:pt x="605119" y="873899"/>
                  </a:lnTo>
                  <a:lnTo>
                    <a:pt x="605237" y="874489"/>
                  </a:lnTo>
                  <a:lnTo>
                    <a:pt x="603488" y="882728"/>
                  </a:lnTo>
                  <a:lnTo>
                    <a:pt x="603383" y="883226"/>
                  </a:lnTo>
                  <a:lnTo>
                    <a:pt x="598373" y="890358"/>
                  </a:lnTo>
                  <a:lnTo>
                    <a:pt x="591179" y="895073"/>
                  </a:lnTo>
                  <a:lnTo>
                    <a:pt x="591500" y="895073"/>
                  </a:lnTo>
                  <a:lnTo>
                    <a:pt x="582208" y="896927"/>
                  </a:lnTo>
                  <a:close/>
                </a:path>
                <a:path w="1731644" h="1743075">
                  <a:moveTo>
                    <a:pt x="582208" y="1180944"/>
                  </a:moveTo>
                  <a:lnTo>
                    <a:pt x="559770" y="1157916"/>
                  </a:lnTo>
                  <a:lnTo>
                    <a:pt x="561519" y="1149677"/>
                  </a:lnTo>
                  <a:lnTo>
                    <a:pt x="561625" y="1149179"/>
                  </a:lnTo>
                  <a:lnTo>
                    <a:pt x="566635" y="1142047"/>
                  </a:lnTo>
                  <a:lnTo>
                    <a:pt x="573969" y="1137240"/>
                  </a:lnTo>
                  <a:lnTo>
                    <a:pt x="582799" y="1135478"/>
                  </a:lnTo>
                  <a:lnTo>
                    <a:pt x="591101" y="1137240"/>
                  </a:lnTo>
                  <a:lnTo>
                    <a:pt x="591405" y="1137240"/>
                  </a:lnTo>
                  <a:lnTo>
                    <a:pt x="598668" y="1142342"/>
                  </a:lnTo>
                  <a:lnTo>
                    <a:pt x="603475" y="1149677"/>
                  </a:lnTo>
                  <a:lnTo>
                    <a:pt x="605119" y="1157916"/>
                  </a:lnTo>
                  <a:lnTo>
                    <a:pt x="605237" y="1158506"/>
                  </a:lnTo>
                  <a:lnTo>
                    <a:pt x="603488" y="1166745"/>
                  </a:lnTo>
                  <a:lnTo>
                    <a:pt x="603383" y="1167244"/>
                  </a:lnTo>
                  <a:lnTo>
                    <a:pt x="598373" y="1174375"/>
                  </a:lnTo>
                  <a:lnTo>
                    <a:pt x="591179" y="1179090"/>
                  </a:lnTo>
                  <a:lnTo>
                    <a:pt x="591500" y="1179090"/>
                  </a:lnTo>
                  <a:lnTo>
                    <a:pt x="582208" y="1180944"/>
                  </a:lnTo>
                  <a:close/>
                </a:path>
                <a:path w="1731644" h="1743075">
                  <a:moveTo>
                    <a:pt x="582208" y="1462009"/>
                  </a:moveTo>
                  <a:lnTo>
                    <a:pt x="574680" y="1460367"/>
                  </a:lnTo>
                  <a:lnTo>
                    <a:pt x="568480" y="1455957"/>
                  </a:lnTo>
                  <a:lnTo>
                    <a:pt x="564273" y="1449554"/>
                  </a:lnTo>
                  <a:lnTo>
                    <a:pt x="562843" y="1442524"/>
                  </a:lnTo>
                  <a:lnTo>
                    <a:pt x="562723" y="1441933"/>
                  </a:lnTo>
                  <a:lnTo>
                    <a:pt x="582799" y="1422448"/>
                  </a:lnTo>
                  <a:lnTo>
                    <a:pt x="590283" y="1423998"/>
                  </a:lnTo>
                  <a:lnTo>
                    <a:pt x="596420" y="1428205"/>
                  </a:lnTo>
                  <a:lnTo>
                    <a:pt x="600735" y="1434654"/>
                  </a:lnTo>
                  <a:lnTo>
                    <a:pt x="602168" y="1441933"/>
                  </a:lnTo>
                  <a:lnTo>
                    <a:pt x="602285" y="1442524"/>
                  </a:lnTo>
                  <a:lnTo>
                    <a:pt x="600751" y="1449554"/>
                  </a:lnTo>
                  <a:lnTo>
                    <a:pt x="600642" y="1450052"/>
                  </a:lnTo>
                  <a:lnTo>
                    <a:pt x="596232" y="1456252"/>
                  </a:lnTo>
                  <a:lnTo>
                    <a:pt x="589970" y="1460367"/>
                  </a:lnTo>
                  <a:lnTo>
                    <a:pt x="590283" y="1460367"/>
                  </a:lnTo>
                  <a:lnTo>
                    <a:pt x="582208" y="1462009"/>
                  </a:lnTo>
                  <a:close/>
                </a:path>
                <a:path w="1731644" h="1743075">
                  <a:moveTo>
                    <a:pt x="591656" y="1743074"/>
                  </a:moveTo>
                  <a:lnTo>
                    <a:pt x="572761" y="1743074"/>
                  </a:lnTo>
                  <a:lnTo>
                    <a:pt x="565675" y="1735398"/>
                  </a:lnTo>
                  <a:lnTo>
                    <a:pt x="565675" y="1716503"/>
                  </a:lnTo>
                  <a:lnTo>
                    <a:pt x="573351" y="1709417"/>
                  </a:lnTo>
                  <a:lnTo>
                    <a:pt x="592247" y="1709417"/>
                  </a:lnTo>
                  <a:lnTo>
                    <a:pt x="599332" y="1717093"/>
                  </a:lnTo>
                  <a:lnTo>
                    <a:pt x="599332" y="1735988"/>
                  </a:lnTo>
                  <a:lnTo>
                    <a:pt x="591656" y="1743074"/>
                  </a:lnTo>
                  <a:close/>
                </a:path>
                <a:path w="1731644" h="1743075">
                  <a:moveTo>
                    <a:pt x="582799" y="612319"/>
                  </a:moveTo>
                  <a:lnTo>
                    <a:pt x="574062" y="610557"/>
                  </a:lnTo>
                  <a:lnTo>
                    <a:pt x="566930" y="605750"/>
                  </a:lnTo>
                  <a:lnTo>
                    <a:pt x="562123" y="598619"/>
                  </a:lnTo>
                  <a:lnTo>
                    <a:pt x="560361" y="589881"/>
                  </a:lnTo>
                  <a:lnTo>
                    <a:pt x="562073" y="581393"/>
                  </a:lnTo>
                  <a:lnTo>
                    <a:pt x="562123" y="581144"/>
                  </a:lnTo>
                  <a:lnTo>
                    <a:pt x="566930" y="574012"/>
                  </a:lnTo>
                  <a:lnTo>
                    <a:pt x="574062" y="569206"/>
                  </a:lnTo>
                  <a:lnTo>
                    <a:pt x="582799" y="567443"/>
                  </a:lnTo>
                  <a:lnTo>
                    <a:pt x="591143" y="569206"/>
                  </a:lnTo>
                  <a:lnTo>
                    <a:pt x="591416" y="569206"/>
                  </a:lnTo>
                  <a:lnTo>
                    <a:pt x="598668" y="574234"/>
                  </a:lnTo>
                  <a:lnTo>
                    <a:pt x="603475" y="581393"/>
                  </a:lnTo>
                  <a:lnTo>
                    <a:pt x="605237" y="589881"/>
                  </a:lnTo>
                  <a:lnTo>
                    <a:pt x="603475" y="598619"/>
                  </a:lnTo>
                  <a:lnTo>
                    <a:pt x="598668" y="605750"/>
                  </a:lnTo>
                  <a:lnTo>
                    <a:pt x="591536" y="610557"/>
                  </a:lnTo>
                  <a:lnTo>
                    <a:pt x="582799" y="612319"/>
                  </a:lnTo>
                  <a:close/>
                </a:path>
                <a:path w="1731644" h="1743075">
                  <a:moveTo>
                    <a:pt x="299371" y="893975"/>
                  </a:moveTo>
                  <a:lnTo>
                    <a:pt x="279885" y="873899"/>
                  </a:lnTo>
                  <a:lnTo>
                    <a:pt x="281491" y="866536"/>
                  </a:lnTo>
                  <a:lnTo>
                    <a:pt x="281527" y="866370"/>
                  </a:lnTo>
                  <a:lnTo>
                    <a:pt x="285937" y="860170"/>
                  </a:lnTo>
                  <a:lnTo>
                    <a:pt x="292340" y="855963"/>
                  </a:lnTo>
                  <a:lnTo>
                    <a:pt x="299961" y="854413"/>
                  </a:lnTo>
                  <a:lnTo>
                    <a:pt x="307573" y="855723"/>
                  </a:lnTo>
                  <a:lnTo>
                    <a:pt x="319447" y="874489"/>
                  </a:lnTo>
                  <a:lnTo>
                    <a:pt x="317913" y="881520"/>
                  </a:lnTo>
                  <a:lnTo>
                    <a:pt x="317805" y="882018"/>
                  </a:lnTo>
                  <a:lnTo>
                    <a:pt x="313394" y="888218"/>
                  </a:lnTo>
                  <a:lnTo>
                    <a:pt x="307132" y="892333"/>
                  </a:lnTo>
                  <a:lnTo>
                    <a:pt x="307445" y="892333"/>
                  </a:lnTo>
                  <a:lnTo>
                    <a:pt x="299371" y="893975"/>
                  </a:lnTo>
                  <a:close/>
                </a:path>
                <a:path w="1731644" h="1743075">
                  <a:moveTo>
                    <a:pt x="299371" y="1177992"/>
                  </a:moveTo>
                  <a:lnTo>
                    <a:pt x="279885" y="1157916"/>
                  </a:lnTo>
                  <a:lnTo>
                    <a:pt x="281491" y="1150553"/>
                  </a:lnTo>
                  <a:lnTo>
                    <a:pt x="281527" y="1150387"/>
                  </a:lnTo>
                  <a:lnTo>
                    <a:pt x="285937" y="1144187"/>
                  </a:lnTo>
                  <a:lnTo>
                    <a:pt x="292340" y="1139980"/>
                  </a:lnTo>
                  <a:lnTo>
                    <a:pt x="299961" y="1138430"/>
                  </a:lnTo>
                  <a:lnTo>
                    <a:pt x="307573" y="1139740"/>
                  </a:lnTo>
                  <a:lnTo>
                    <a:pt x="313911" y="1144040"/>
                  </a:lnTo>
                  <a:lnTo>
                    <a:pt x="318038" y="1150387"/>
                  </a:lnTo>
                  <a:lnTo>
                    <a:pt x="318146" y="1150553"/>
                  </a:lnTo>
                  <a:lnTo>
                    <a:pt x="319350" y="1157916"/>
                  </a:lnTo>
                  <a:lnTo>
                    <a:pt x="319447" y="1158506"/>
                  </a:lnTo>
                  <a:lnTo>
                    <a:pt x="317913" y="1165537"/>
                  </a:lnTo>
                  <a:lnTo>
                    <a:pt x="317805" y="1166035"/>
                  </a:lnTo>
                  <a:lnTo>
                    <a:pt x="313394" y="1172235"/>
                  </a:lnTo>
                  <a:lnTo>
                    <a:pt x="307132" y="1176350"/>
                  </a:lnTo>
                  <a:lnTo>
                    <a:pt x="307445" y="1176350"/>
                  </a:lnTo>
                  <a:lnTo>
                    <a:pt x="299371" y="1177992"/>
                  </a:lnTo>
                  <a:close/>
                </a:path>
                <a:path w="1731644" h="1743075">
                  <a:moveTo>
                    <a:pt x="299371" y="1462009"/>
                  </a:moveTo>
                  <a:lnTo>
                    <a:pt x="291842" y="1460367"/>
                  </a:lnTo>
                  <a:lnTo>
                    <a:pt x="285642" y="1455957"/>
                  </a:lnTo>
                  <a:lnTo>
                    <a:pt x="281435" y="1449554"/>
                  </a:lnTo>
                  <a:lnTo>
                    <a:pt x="280005" y="1442524"/>
                  </a:lnTo>
                  <a:lnTo>
                    <a:pt x="279885" y="1441933"/>
                  </a:lnTo>
                  <a:lnTo>
                    <a:pt x="299961" y="1422448"/>
                  </a:lnTo>
                  <a:lnTo>
                    <a:pt x="307573" y="1423758"/>
                  </a:lnTo>
                  <a:lnTo>
                    <a:pt x="313911" y="1428057"/>
                  </a:lnTo>
                  <a:lnTo>
                    <a:pt x="318038" y="1434405"/>
                  </a:lnTo>
                  <a:lnTo>
                    <a:pt x="318146" y="1434571"/>
                  </a:lnTo>
                  <a:lnTo>
                    <a:pt x="319350" y="1441933"/>
                  </a:lnTo>
                  <a:lnTo>
                    <a:pt x="319447" y="1442524"/>
                  </a:lnTo>
                  <a:lnTo>
                    <a:pt x="317913" y="1449554"/>
                  </a:lnTo>
                  <a:lnTo>
                    <a:pt x="317805" y="1450052"/>
                  </a:lnTo>
                  <a:lnTo>
                    <a:pt x="313394" y="1456252"/>
                  </a:lnTo>
                  <a:lnTo>
                    <a:pt x="307132" y="1460367"/>
                  </a:lnTo>
                  <a:lnTo>
                    <a:pt x="307445" y="1460367"/>
                  </a:lnTo>
                  <a:lnTo>
                    <a:pt x="299371" y="1462009"/>
                  </a:lnTo>
                  <a:close/>
                </a:path>
                <a:path w="1731644" h="1743075">
                  <a:moveTo>
                    <a:pt x="308818" y="1743074"/>
                  </a:moveTo>
                  <a:lnTo>
                    <a:pt x="289923" y="1743074"/>
                  </a:lnTo>
                  <a:lnTo>
                    <a:pt x="282837" y="1735398"/>
                  </a:lnTo>
                  <a:lnTo>
                    <a:pt x="282837" y="1716503"/>
                  </a:lnTo>
                  <a:lnTo>
                    <a:pt x="290514" y="1709417"/>
                  </a:lnTo>
                  <a:lnTo>
                    <a:pt x="299961" y="1709417"/>
                  </a:lnTo>
                  <a:lnTo>
                    <a:pt x="306613" y="1710432"/>
                  </a:lnTo>
                  <a:lnTo>
                    <a:pt x="311992" y="1713993"/>
                  </a:lnTo>
                  <a:lnTo>
                    <a:pt x="315489" y="1719547"/>
                  </a:lnTo>
                  <a:lnTo>
                    <a:pt x="316494" y="1726541"/>
                  </a:lnTo>
                  <a:lnTo>
                    <a:pt x="316494" y="1735988"/>
                  </a:lnTo>
                  <a:lnTo>
                    <a:pt x="308818" y="1743074"/>
                  </a:lnTo>
                  <a:close/>
                </a:path>
                <a:path w="1731644" h="1743075">
                  <a:moveTo>
                    <a:pt x="1148475" y="325940"/>
                  </a:moveTo>
                  <a:lnTo>
                    <a:pt x="1140946" y="324298"/>
                  </a:lnTo>
                  <a:lnTo>
                    <a:pt x="1134746" y="319888"/>
                  </a:lnTo>
                  <a:lnTo>
                    <a:pt x="1130539" y="313485"/>
                  </a:lnTo>
                  <a:lnTo>
                    <a:pt x="1129109" y="306455"/>
                  </a:lnTo>
                  <a:lnTo>
                    <a:pt x="1128989" y="305864"/>
                  </a:lnTo>
                  <a:lnTo>
                    <a:pt x="1130595" y="298502"/>
                  </a:lnTo>
                  <a:lnTo>
                    <a:pt x="1130631" y="298336"/>
                  </a:lnTo>
                  <a:lnTo>
                    <a:pt x="1135041" y="292136"/>
                  </a:lnTo>
                  <a:lnTo>
                    <a:pt x="1141444" y="287929"/>
                  </a:lnTo>
                  <a:lnTo>
                    <a:pt x="1149065" y="286379"/>
                  </a:lnTo>
                  <a:lnTo>
                    <a:pt x="1156677" y="287689"/>
                  </a:lnTo>
                  <a:lnTo>
                    <a:pt x="1163015" y="291988"/>
                  </a:lnTo>
                  <a:lnTo>
                    <a:pt x="1167142" y="298336"/>
                  </a:lnTo>
                  <a:lnTo>
                    <a:pt x="1167250" y="298502"/>
                  </a:lnTo>
                  <a:lnTo>
                    <a:pt x="1168454" y="305864"/>
                  </a:lnTo>
                  <a:lnTo>
                    <a:pt x="1168551" y="306455"/>
                  </a:lnTo>
                  <a:lnTo>
                    <a:pt x="1167017" y="313485"/>
                  </a:lnTo>
                  <a:lnTo>
                    <a:pt x="1166909" y="313983"/>
                  </a:lnTo>
                  <a:lnTo>
                    <a:pt x="1162499" y="320183"/>
                  </a:lnTo>
                  <a:lnTo>
                    <a:pt x="1156236" y="324298"/>
                  </a:lnTo>
                  <a:lnTo>
                    <a:pt x="1156549" y="324298"/>
                  </a:lnTo>
                  <a:lnTo>
                    <a:pt x="1148475" y="325940"/>
                  </a:lnTo>
                  <a:close/>
                </a:path>
                <a:path w="1731644" h="1743075">
                  <a:moveTo>
                    <a:pt x="591656" y="38971"/>
                  </a:moveTo>
                  <a:lnTo>
                    <a:pt x="572761" y="38971"/>
                  </a:lnTo>
                  <a:lnTo>
                    <a:pt x="565675" y="31295"/>
                  </a:lnTo>
                  <a:lnTo>
                    <a:pt x="565675" y="12399"/>
                  </a:lnTo>
                  <a:lnTo>
                    <a:pt x="573351" y="5314"/>
                  </a:lnTo>
                  <a:lnTo>
                    <a:pt x="582799" y="5314"/>
                  </a:lnTo>
                  <a:lnTo>
                    <a:pt x="589451" y="6329"/>
                  </a:lnTo>
                  <a:lnTo>
                    <a:pt x="594830" y="9890"/>
                  </a:lnTo>
                  <a:lnTo>
                    <a:pt x="598327" y="15444"/>
                  </a:lnTo>
                  <a:lnTo>
                    <a:pt x="599332" y="22437"/>
                  </a:lnTo>
                  <a:lnTo>
                    <a:pt x="599332" y="31885"/>
                  </a:lnTo>
                  <a:lnTo>
                    <a:pt x="591656" y="38971"/>
                  </a:lnTo>
                  <a:close/>
                </a:path>
                <a:path w="1731644" h="1743075">
                  <a:moveTo>
                    <a:pt x="25980" y="890432"/>
                  </a:moveTo>
                  <a:lnTo>
                    <a:pt x="7085" y="890432"/>
                  </a:lnTo>
                  <a:lnTo>
                    <a:pt x="0" y="882756"/>
                  </a:lnTo>
                  <a:lnTo>
                    <a:pt x="0" y="863861"/>
                  </a:lnTo>
                  <a:lnTo>
                    <a:pt x="7676" y="856775"/>
                  </a:lnTo>
                  <a:lnTo>
                    <a:pt x="26571" y="856775"/>
                  </a:lnTo>
                  <a:lnTo>
                    <a:pt x="33657" y="864451"/>
                  </a:lnTo>
                  <a:lnTo>
                    <a:pt x="33657" y="883346"/>
                  </a:lnTo>
                  <a:lnTo>
                    <a:pt x="25980" y="890432"/>
                  </a:lnTo>
                  <a:close/>
                </a:path>
                <a:path w="1731644" h="1743075">
                  <a:moveTo>
                    <a:pt x="25980" y="1174449"/>
                  </a:moveTo>
                  <a:lnTo>
                    <a:pt x="7085" y="1174449"/>
                  </a:lnTo>
                  <a:lnTo>
                    <a:pt x="0" y="1166773"/>
                  </a:lnTo>
                  <a:lnTo>
                    <a:pt x="0" y="1147878"/>
                  </a:lnTo>
                  <a:lnTo>
                    <a:pt x="7676" y="1140792"/>
                  </a:lnTo>
                  <a:lnTo>
                    <a:pt x="26571" y="1140792"/>
                  </a:lnTo>
                  <a:lnTo>
                    <a:pt x="33657" y="1148468"/>
                  </a:lnTo>
                  <a:lnTo>
                    <a:pt x="33657" y="1167364"/>
                  </a:lnTo>
                  <a:lnTo>
                    <a:pt x="25980" y="1174449"/>
                  </a:lnTo>
                  <a:close/>
                </a:path>
                <a:path w="1731644" h="1743075">
                  <a:moveTo>
                    <a:pt x="25980" y="1458466"/>
                  </a:moveTo>
                  <a:lnTo>
                    <a:pt x="7085" y="1458466"/>
                  </a:lnTo>
                  <a:lnTo>
                    <a:pt x="0" y="1450790"/>
                  </a:lnTo>
                  <a:lnTo>
                    <a:pt x="0" y="1431895"/>
                  </a:lnTo>
                  <a:lnTo>
                    <a:pt x="7676" y="1424809"/>
                  </a:lnTo>
                  <a:lnTo>
                    <a:pt x="26571" y="1424809"/>
                  </a:lnTo>
                  <a:lnTo>
                    <a:pt x="33657" y="1432486"/>
                  </a:lnTo>
                  <a:lnTo>
                    <a:pt x="33657" y="1451381"/>
                  </a:lnTo>
                  <a:lnTo>
                    <a:pt x="25980" y="1458466"/>
                  </a:lnTo>
                  <a:close/>
                </a:path>
                <a:path w="1731644" h="1743075">
                  <a:moveTo>
                    <a:pt x="25980" y="1742484"/>
                  </a:moveTo>
                  <a:lnTo>
                    <a:pt x="7085" y="1742484"/>
                  </a:lnTo>
                  <a:lnTo>
                    <a:pt x="0" y="1734807"/>
                  </a:lnTo>
                  <a:lnTo>
                    <a:pt x="0" y="1715912"/>
                  </a:lnTo>
                  <a:lnTo>
                    <a:pt x="7676" y="1708827"/>
                  </a:lnTo>
                  <a:lnTo>
                    <a:pt x="26571" y="1708827"/>
                  </a:lnTo>
                  <a:lnTo>
                    <a:pt x="33657" y="1716503"/>
                  </a:lnTo>
                  <a:lnTo>
                    <a:pt x="33657" y="1735398"/>
                  </a:lnTo>
                  <a:lnTo>
                    <a:pt x="25980" y="1742484"/>
                  </a:lnTo>
                  <a:close/>
                </a:path>
                <a:path w="1731644" h="1743075">
                  <a:moveTo>
                    <a:pt x="26571" y="322397"/>
                  </a:moveTo>
                  <a:lnTo>
                    <a:pt x="7676" y="322397"/>
                  </a:lnTo>
                  <a:lnTo>
                    <a:pt x="0" y="314721"/>
                  </a:lnTo>
                  <a:lnTo>
                    <a:pt x="0" y="297007"/>
                  </a:lnTo>
                  <a:lnTo>
                    <a:pt x="7676" y="289331"/>
                  </a:lnTo>
                  <a:lnTo>
                    <a:pt x="26571" y="289331"/>
                  </a:lnTo>
                  <a:lnTo>
                    <a:pt x="33066" y="296417"/>
                  </a:lnTo>
                  <a:lnTo>
                    <a:pt x="34247" y="305864"/>
                  </a:lnTo>
                  <a:lnTo>
                    <a:pt x="34247" y="314721"/>
                  </a:lnTo>
                  <a:lnTo>
                    <a:pt x="26571" y="322397"/>
                  </a:lnTo>
                  <a:close/>
                </a:path>
                <a:path w="1731644" h="1743075">
                  <a:moveTo>
                    <a:pt x="26571" y="606415"/>
                  </a:moveTo>
                  <a:lnTo>
                    <a:pt x="7676" y="606415"/>
                  </a:lnTo>
                  <a:lnTo>
                    <a:pt x="0" y="598739"/>
                  </a:lnTo>
                  <a:lnTo>
                    <a:pt x="0" y="581024"/>
                  </a:lnTo>
                  <a:lnTo>
                    <a:pt x="7676" y="573348"/>
                  </a:lnTo>
                  <a:lnTo>
                    <a:pt x="26571" y="573348"/>
                  </a:lnTo>
                  <a:lnTo>
                    <a:pt x="33066" y="580434"/>
                  </a:lnTo>
                  <a:lnTo>
                    <a:pt x="34247" y="589881"/>
                  </a:lnTo>
                  <a:lnTo>
                    <a:pt x="34247" y="598739"/>
                  </a:lnTo>
                  <a:lnTo>
                    <a:pt x="26571" y="606415"/>
                  </a:lnTo>
                  <a:close/>
                </a:path>
                <a:path w="1731644" h="1743075">
                  <a:moveTo>
                    <a:pt x="25980" y="38380"/>
                  </a:moveTo>
                  <a:lnTo>
                    <a:pt x="7085" y="38380"/>
                  </a:lnTo>
                  <a:lnTo>
                    <a:pt x="0" y="30704"/>
                  </a:lnTo>
                  <a:lnTo>
                    <a:pt x="0" y="11809"/>
                  </a:lnTo>
                  <a:lnTo>
                    <a:pt x="7676" y="4723"/>
                  </a:lnTo>
                  <a:lnTo>
                    <a:pt x="26571" y="4723"/>
                  </a:lnTo>
                  <a:lnTo>
                    <a:pt x="33657" y="12399"/>
                  </a:lnTo>
                  <a:lnTo>
                    <a:pt x="33657" y="31295"/>
                  </a:lnTo>
                  <a:lnTo>
                    <a:pt x="25980" y="38380"/>
                  </a:lnTo>
                  <a:close/>
                </a:path>
                <a:path w="1731644" h="1743075">
                  <a:moveTo>
                    <a:pt x="1148475" y="894565"/>
                  </a:moveTo>
                  <a:lnTo>
                    <a:pt x="1139396" y="892794"/>
                  </a:lnTo>
                  <a:lnTo>
                    <a:pt x="1132089" y="887922"/>
                  </a:lnTo>
                  <a:lnTo>
                    <a:pt x="1127218" y="880615"/>
                  </a:lnTo>
                  <a:lnTo>
                    <a:pt x="1125446" y="871537"/>
                  </a:lnTo>
                  <a:lnTo>
                    <a:pt x="1127301" y="862458"/>
                  </a:lnTo>
                  <a:lnTo>
                    <a:pt x="1132310" y="855151"/>
                  </a:lnTo>
                  <a:lnTo>
                    <a:pt x="1139645" y="850280"/>
                  </a:lnTo>
                  <a:lnTo>
                    <a:pt x="1148475" y="848508"/>
                  </a:lnTo>
                  <a:lnTo>
                    <a:pt x="1157304" y="850280"/>
                  </a:lnTo>
                  <a:lnTo>
                    <a:pt x="1164639" y="855151"/>
                  </a:lnTo>
                  <a:lnTo>
                    <a:pt x="1169649" y="862458"/>
                  </a:lnTo>
                  <a:lnTo>
                    <a:pt x="1171503" y="871537"/>
                  </a:lnTo>
                  <a:lnTo>
                    <a:pt x="1169732" y="880615"/>
                  </a:lnTo>
                  <a:lnTo>
                    <a:pt x="1164860" y="887922"/>
                  </a:lnTo>
                  <a:lnTo>
                    <a:pt x="1157553" y="892794"/>
                  </a:lnTo>
                  <a:lnTo>
                    <a:pt x="1148475" y="894565"/>
                  </a:lnTo>
                  <a:close/>
                </a:path>
                <a:path w="1731644" h="1743075">
                  <a:moveTo>
                    <a:pt x="1148475" y="1178582"/>
                  </a:moveTo>
                  <a:lnTo>
                    <a:pt x="1139645" y="1176728"/>
                  </a:lnTo>
                  <a:lnTo>
                    <a:pt x="1132310" y="1171718"/>
                  </a:lnTo>
                  <a:lnTo>
                    <a:pt x="1127301" y="1164383"/>
                  </a:lnTo>
                  <a:lnTo>
                    <a:pt x="1125446" y="1155554"/>
                  </a:lnTo>
                  <a:lnTo>
                    <a:pt x="1127301" y="1146725"/>
                  </a:lnTo>
                  <a:lnTo>
                    <a:pt x="1132310" y="1139390"/>
                  </a:lnTo>
                  <a:lnTo>
                    <a:pt x="1139645" y="1134380"/>
                  </a:lnTo>
                  <a:lnTo>
                    <a:pt x="1148475" y="1132526"/>
                  </a:lnTo>
                  <a:lnTo>
                    <a:pt x="1157304" y="1134380"/>
                  </a:lnTo>
                  <a:lnTo>
                    <a:pt x="1164639" y="1139390"/>
                  </a:lnTo>
                  <a:lnTo>
                    <a:pt x="1169649" y="1146725"/>
                  </a:lnTo>
                  <a:lnTo>
                    <a:pt x="1171503" y="1155554"/>
                  </a:lnTo>
                  <a:lnTo>
                    <a:pt x="1169649" y="1164383"/>
                  </a:lnTo>
                  <a:lnTo>
                    <a:pt x="1164639" y="1171718"/>
                  </a:lnTo>
                  <a:lnTo>
                    <a:pt x="1157304" y="1176728"/>
                  </a:lnTo>
                  <a:lnTo>
                    <a:pt x="1148475" y="1178582"/>
                  </a:lnTo>
                  <a:close/>
                </a:path>
                <a:path w="1731644" h="1743075">
                  <a:moveTo>
                    <a:pt x="1148475" y="1459647"/>
                  </a:moveTo>
                  <a:lnTo>
                    <a:pt x="1140448" y="1458005"/>
                  </a:lnTo>
                  <a:lnTo>
                    <a:pt x="1140729" y="1458005"/>
                  </a:lnTo>
                  <a:lnTo>
                    <a:pt x="1134451" y="1453816"/>
                  </a:lnTo>
                  <a:lnTo>
                    <a:pt x="1130041" y="1447441"/>
                  </a:lnTo>
                  <a:lnTo>
                    <a:pt x="1128399" y="1439571"/>
                  </a:lnTo>
                  <a:lnTo>
                    <a:pt x="1129958" y="1431951"/>
                  </a:lnTo>
                  <a:lnTo>
                    <a:pt x="1134229" y="1425548"/>
                  </a:lnTo>
                  <a:lnTo>
                    <a:pt x="1140605" y="1421137"/>
                  </a:lnTo>
                  <a:lnTo>
                    <a:pt x="1148475" y="1419495"/>
                  </a:lnTo>
                  <a:lnTo>
                    <a:pt x="1156345" y="1421137"/>
                  </a:lnTo>
                  <a:lnTo>
                    <a:pt x="1162720" y="1425548"/>
                  </a:lnTo>
                  <a:lnTo>
                    <a:pt x="1166992" y="1431951"/>
                  </a:lnTo>
                  <a:lnTo>
                    <a:pt x="1168551" y="1439571"/>
                  </a:lnTo>
                  <a:lnTo>
                    <a:pt x="1166909" y="1447192"/>
                  </a:lnTo>
                  <a:lnTo>
                    <a:pt x="1162498" y="1453595"/>
                  </a:lnTo>
                  <a:lnTo>
                    <a:pt x="1156095" y="1458005"/>
                  </a:lnTo>
                  <a:lnTo>
                    <a:pt x="1148475" y="1459647"/>
                  </a:lnTo>
                  <a:close/>
                </a:path>
                <a:path w="1731644" h="1743075">
                  <a:moveTo>
                    <a:pt x="1157922" y="1741303"/>
                  </a:moveTo>
                  <a:lnTo>
                    <a:pt x="1139027" y="1741303"/>
                  </a:lnTo>
                  <a:lnTo>
                    <a:pt x="1131351" y="1733627"/>
                  </a:lnTo>
                  <a:lnTo>
                    <a:pt x="1131351" y="1714731"/>
                  </a:lnTo>
                  <a:lnTo>
                    <a:pt x="1139027" y="1707055"/>
                  </a:lnTo>
                  <a:lnTo>
                    <a:pt x="1157922" y="1707055"/>
                  </a:lnTo>
                  <a:lnTo>
                    <a:pt x="1165598" y="1714141"/>
                  </a:lnTo>
                  <a:lnTo>
                    <a:pt x="1165598" y="1733627"/>
                  </a:lnTo>
                  <a:lnTo>
                    <a:pt x="1157922" y="1741303"/>
                  </a:lnTo>
                  <a:close/>
                </a:path>
                <a:path w="1731644" h="1743075">
                  <a:moveTo>
                    <a:pt x="1431312" y="322988"/>
                  </a:moveTo>
                  <a:lnTo>
                    <a:pt x="1423443" y="321438"/>
                  </a:lnTo>
                  <a:lnTo>
                    <a:pt x="1417067" y="317231"/>
                  </a:lnTo>
                  <a:lnTo>
                    <a:pt x="1412796" y="311031"/>
                  </a:lnTo>
                  <a:lnTo>
                    <a:pt x="1411236" y="303502"/>
                  </a:lnTo>
                  <a:lnTo>
                    <a:pt x="1412879" y="295974"/>
                  </a:lnTo>
                  <a:lnTo>
                    <a:pt x="1417289" y="289774"/>
                  </a:lnTo>
                  <a:lnTo>
                    <a:pt x="1423818" y="285484"/>
                  </a:lnTo>
                  <a:lnTo>
                    <a:pt x="1424100" y="285484"/>
                  </a:lnTo>
                  <a:lnTo>
                    <a:pt x="1431312" y="284017"/>
                  </a:lnTo>
                  <a:lnTo>
                    <a:pt x="1438933" y="285484"/>
                  </a:lnTo>
                  <a:lnTo>
                    <a:pt x="1445336" y="289552"/>
                  </a:lnTo>
                  <a:lnTo>
                    <a:pt x="1449746" y="295725"/>
                  </a:lnTo>
                  <a:lnTo>
                    <a:pt x="1451389" y="303502"/>
                  </a:lnTo>
                  <a:lnTo>
                    <a:pt x="1449829" y="311031"/>
                  </a:lnTo>
                  <a:lnTo>
                    <a:pt x="1445558" y="317231"/>
                  </a:lnTo>
                  <a:lnTo>
                    <a:pt x="1439182" y="321438"/>
                  </a:lnTo>
                  <a:lnTo>
                    <a:pt x="1431312" y="322988"/>
                  </a:lnTo>
                  <a:close/>
                </a:path>
                <a:path w="1731644" h="1743075">
                  <a:moveTo>
                    <a:pt x="1149065" y="609958"/>
                  </a:moveTo>
                  <a:lnTo>
                    <a:pt x="1139773" y="608103"/>
                  </a:lnTo>
                  <a:lnTo>
                    <a:pt x="1140095" y="608103"/>
                  </a:lnTo>
                  <a:lnTo>
                    <a:pt x="1132901" y="603389"/>
                  </a:lnTo>
                  <a:lnTo>
                    <a:pt x="1127891" y="596257"/>
                  </a:lnTo>
                  <a:lnTo>
                    <a:pt x="1126037" y="587520"/>
                  </a:lnTo>
                  <a:lnTo>
                    <a:pt x="1127799" y="578690"/>
                  </a:lnTo>
                  <a:lnTo>
                    <a:pt x="1132606" y="571355"/>
                  </a:lnTo>
                  <a:lnTo>
                    <a:pt x="1139869" y="566253"/>
                  </a:lnTo>
                  <a:lnTo>
                    <a:pt x="1140172" y="566253"/>
                  </a:lnTo>
                  <a:lnTo>
                    <a:pt x="1148475" y="564491"/>
                  </a:lnTo>
                  <a:lnTo>
                    <a:pt x="1157304" y="566253"/>
                  </a:lnTo>
                  <a:lnTo>
                    <a:pt x="1164639" y="571060"/>
                  </a:lnTo>
                  <a:lnTo>
                    <a:pt x="1169649" y="578192"/>
                  </a:lnTo>
                  <a:lnTo>
                    <a:pt x="1171503" y="586929"/>
                  </a:lnTo>
                  <a:lnTo>
                    <a:pt x="1169741" y="595759"/>
                  </a:lnTo>
                  <a:lnTo>
                    <a:pt x="1164934" y="603093"/>
                  </a:lnTo>
                  <a:lnTo>
                    <a:pt x="1157802" y="608103"/>
                  </a:lnTo>
                  <a:lnTo>
                    <a:pt x="1149065" y="609958"/>
                  </a:lnTo>
                  <a:close/>
                </a:path>
                <a:path w="1731644" h="1743075">
                  <a:moveTo>
                    <a:pt x="1157922" y="35428"/>
                  </a:moveTo>
                  <a:lnTo>
                    <a:pt x="1139027" y="35428"/>
                  </a:lnTo>
                  <a:lnTo>
                    <a:pt x="1131351" y="27752"/>
                  </a:lnTo>
                  <a:lnTo>
                    <a:pt x="1131351" y="9447"/>
                  </a:lnTo>
                  <a:lnTo>
                    <a:pt x="1139027" y="1771"/>
                  </a:lnTo>
                  <a:lnTo>
                    <a:pt x="1157922" y="1771"/>
                  </a:lnTo>
                  <a:lnTo>
                    <a:pt x="1165598" y="9447"/>
                  </a:lnTo>
                  <a:lnTo>
                    <a:pt x="1165598" y="27752"/>
                  </a:lnTo>
                  <a:lnTo>
                    <a:pt x="1157922" y="35428"/>
                  </a:lnTo>
                  <a:close/>
                </a:path>
                <a:path w="1731644" h="1743075">
                  <a:moveTo>
                    <a:pt x="1724188" y="888660"/>
                  </a:moveTo>
                  <a:lnTo>
                    <a:pt x="1705293" y="888660"/>
                  </a:lnTo>
                  <a:lnTo>
                    <a:pt x="1697617" y="881575"/>
                  </a:lnTo>
                  <a:lnTo>
                    <a:pt x="1697617" y="862680"/>
                  </a:lnTo>
                  <a:lnTo>
                    <a:pt x="1704703" y="855004"/>
                  </a:lnTo>
                  <a:lnTo>
                    <a:pt x="1723598" y="855004"/>
                  </a:lnTo>
                  <a:lnTo>
                    <a:pt x="1731274" y="862089"/>
                  </a:lnTo>
                  <a:lnTo>
                    <a:pt x="1731274" y="880984"/>
                  </a:lnTo>
                  <a:lnTo>
                    <a:pt x="1724188" y="888660"/>
                  </a:lnTo>
                  <a:close/>
                </a:path>
                <a:path w="1731644" h="1743075">
                  <a:moveTo>
                    <a:pt x="1724188" y="1172678"/>
                  </a:moveTo>
                  <a:lnTo>
                    <a:pt x="1705293" y="1172678"/>
                  </a:lnTo>
                  <a:lnTo>
                    <a:pt x="1697617" y="1165592"/>
                  </a:lnTo>
                  <a:lnTo>
                    <a:pt x="1697617" y="1146697"/>
                  </a:lnTo>
                  <a:lnTo>
                    <a:pt x="1704703" y="1139021"/>
                  </a:lnTo>
                  <a:lnTo>
                    <a:pt x="1723598" y="1139021"/>
                  </a:lnTo>
                  <a:lnTo>
                    <a:pt x="1731274" y="1146106"/>
                  </a:lnTo>
                  <a:lnTo>
                    <a:pt x="1731274" y="1165002"/>
                  </a:lnTo>
                  <a:lnTo>
                    <a:pt x="1724188" y="1172678"/>
                  </a:lnTo>
                  <a:close/>
                </a:path>
                <a:path w="1731644" h="1743075">
                  <a:moveTo>
                    <a:pt x="1724188" y="1456695"/>
                  </a:moveTo>
                  <a:lnTo>
                    <a:pt x="1705293" y="1456695"/>
                  </a:lnTo>
                  <a:lnTo>
                    <a:pt x="1697617" y="1449609"/>
                  </a:lnTo>
                  <a:lnTo>
                    <a:pt x="1697617" y="1430714"/>
                  </a:lnTo>
                  <a:lnTo>
                    <a:pt x="1704703" y="1423038"/>
                  </a:lnTo>
                  <a:lnTo>
                    <a:pt x="1723598" y="1423038"/>
                  </a:lnTo>
                  <a:lnTo>
                    <a:pt x="1731274" y="1430124"/>
                  </a:lnTo>
                  <a:lnTo>
                    <a:pt x="1731274" y="1449019"/>
                  </a:lnTo>
                  <a:lnTo>
                    <a:pt x="1724188" y="1456695"/>
                  </a:lnTo>
                  <a:close/>
                </a:path>
                <a:path w="1731644" h="1743075">
                  <a:moveTo>
                    <a:pt x="1724188" y="1740712"/>
                  </a:moveTo>
                  <a:lnTo>
                    <a:pt x="1705293" y="1740712"/>
                  </a:lnTo>
                  <a:lnTo>
                    <a:pt x="1697617" y="1733627"/>
                  </a:lnTo>
                  <a:lnTo>
                    <a:pt x="1697617" y="1714731"/>
                  </a:lnTo>
                  <a:lnTo>
                    <a:pt x="1704703" y="1707055"/>
                  </a:lnTo>
                  <a:lnTo>
                    <a:pt x="1723598" y="1707055"/>
                  </a:lnTo>
                  <a:lnTo>
                    <a:pt x="1731274" y="1714141"/>
                  </a:lnTo>
                  <a:lnTo>
                    <a:pt x="1731274" y="1733036"/>
                  </a:lnTo>
                  <a:lnTo>
                    <a:pt x="1724188" y="1740712"/>
                  </a:lnTo>
                  <a:close/>
                </a:path>
                <a:path w="1731644" h="1743075">
                  <a:moveTo>
                    <a:pt x="1723007" y="320036"/>
                  </a:moveTo>
                  <a:lnTo>
                    <a:pt x="1705293" y="320036"/>
                  </a:lnTo>
                  <a:lnTo>
                    <a:pt x="1697617" y="312359"/>
                  </a:lnTo>
                  <a:lnTo>
                    <a:pt x="1697617" y="294645"/>
                  </a:lnTo>
                  <a:lnTo>
                    <a:pt x="1705293" y="286969"/>
                  </a:lnTo>
                  <a:lnTo>
                    <a:pt x="1723007" y="286969"/>
                  </a:lnTo>
                  <a:lnTo>
                    <a:pt x="1731274" y="294055"/>
                  </a:lnTo>
                  <a:lnTo>
                    <a:pt x="1730684" y="303502"/>
                  </a:lnTo>
                  <a:lnTo>
                    <a:pt x="1730684" y="312359"/>
                  </a:lnTo>
                  <a:lnTo>
                    <a:pt x="1723007" y="320036"/>
                  </a:lnTo>
                  <a:close/>
                </a:path>
                <a:path w="1731644" h="1743075">
                  <a:moveTo>
                    <a:pt x="1724188" y="36018"/>
                  </a:moveTo>
                  <a:lnTo>
                    <a:pt x="1705293" y="36018"/>
                  </a:lnTo>
                  <a:lnTo>
                    <a:pt x="1697617" y="28933"/>
                  </a:lnTo>
                  <a:lnTo>
                    <a:pt x="1697617" y="10038"/>
                  </a:lnTo>
                  <a:lnTo>
                    <a:pt x="1704703" y="2361"/>
                  </a:lnTo>
                  <a:lnTo>
                    <a:pt x="1723598" y="2361"/>
                  </a:lnTo>
                  <a:lnTo>
                    <a:pt x="1731274" y="9447"/>
                  </a:lnTo>
                  <a:lnTo>
                    <a:pt x="1731274" y="28342"/>
                  </a:lnTo>
                  <a:lnTo>
                    <a:pt x="1724188" y="36018"/>
                  </a:lnTo>
                  <a:close/>
                </a:path>
                <a:path w="1731644" h="1743075">
                  <a:moveTo>
                    <a:pt x="299961" y="609367"/>
                  </a:moveTo>
                  <a:lnTo>
                    <a:pt x="292433" y="607817"/>
                  </a:lnTo>
                  <a:lnTo>
                    <a:pt x="286233" y="603610"/>
                  </a:lnTo>
                  <a:lnTo>
                    <a:pt x="282025" y="597410"/>
                  </a:lnTo>
                  <a:lnTo>
                    <a:pt x="280475" y="589881"/>
                  </a:lnTo>
                  <a:lnTo>
                    <a:pt x="281942" y="582353"/>
                  </a:lnTo>
                  <a:lnTo>
                    <a:pt x="286011" y="576153"/>
                  </a:lnTo>
                  <a:lnTo>
                    <a:pt x="292305" y="571863"/>
                  </a:lnTo>
                  <a:lnTo>
                    <a:pt x="292600" y="571863"/>
                  </a:lnTo>
                  <a:lnTo>
                    <a:pt x="299961" y="570396"/>
                  </a:lnTo>
                  <a:lnTo>
                    <a:pt x="307573" y="571863"/>
                  </a:lnTo>
                  <a:lnTo>
                    <a:pt x="313911" y="575932"/>
                  </a:lnTo>
                  <a:lnTo>
                    <a:pt x="318146" y="582104"/>
                  </a:lnTo>
                  <a:lnTo>
                    <a:pt x="319447" y="589881"/>
                  </a:lnTo>
                  <a:lnTo>
                    <a:pt x="317897" y="597410"/>
                  </a:lnTo>
                  <a:lnTo>
                    <a:pt x="313690" y="603610"/>
                  </a:lnTo>
                  <a:lnTo>
                    <a:pt x="307490" y="607817"/>
                  </a:lnTo>
                  <a:lnTo>
                    <a:pt x="299961" y="609367"/>
                  </a:lnTo>
                  <a:close/>
                </a:path>
                <a:path w="1731644" h="1743075">
                  <a:moveTo>
                    <a:pt x="308818" y="38971"/>
                  </a:moveTo>
                  <a:lnTo>
                    <a:pt x="289923" y="38971"/>
                  </a:lnTo>
                  <a:lnTo>
                    <a:pt x="282837" y="31295"/>
                  </a:lnTo>
                  <a:lnTo>
                    <a:pt x="282837" y="12399"/>
                  </a:lnTo>
                  <a:lnTo>
                    <a:pt x="290514" y="5314"/>
                  </a:lnTo>
                  <a:lnTo>
                    <a:pt x="299961" y="5314"/>
                  </a:lnTo>
                  <a:lnTo>
                    <a:pt x="306613" y="6329"/>
                  </a:lnTo>
                  <a:lnTo>
                    <a:pt x="311992" y="9890"/>
                  </a:lnTo>
                  <a:lnTo>
                    <a:pt x="315489" y="15444"/>
                  </a:lnTo>
                  <a:lnTo>
                    <a:pt x="316494" y="22437"/>
                  </a:lnTo>
                  <a:lnTo>
                    <a:pt x="316494" y="31885"/>
                  </a:lnTo>
                  <a:lnTo>
                    <a:pt x="308818" y="38971"/>
                  </a:lnTo>
                  <a:close/>
                </a:path>
                <a:path w="1731644" h="1743075">
                  <a:moveTo>
                    <a:pt x="865637" y="325940"/>
                  </a:moveTo>
                  <a:lnTo>
                    <a:pt x="858108" y="324298"/>
                  </a:lnTo>
                  <a:lnTo>
                    <a:pt x="851908" y="319888"/>
                  </a:lnTo>
                  <a:lnTo>
                    <a:pt x="847701" y="313485"/>
                  </a:lnTo>
                  <a:lnTo>
                    <a:pt x="846271" y="306455"/>
                  </a:lnTo>
                  <a:lnTo>
                    <a:pt x="846151" y="305864"/>
                  </a:lnTo>
                  <a:lnTo>
                    <a:pt x="866227" y="286379"/>
                  </a:lnTo>
                  <a:lnTo>
                    <a:pt x="873839" y="287689"/>
                  </a:lnTo>
                  <a:lnTo>
                    <a:pt x="885713" y="306455"/>
                  </a:lnTo>
                  <a:lnTo>
                    <a:pt x="884179" y="313485"/>
                  </a:lnTo>
                  <a:lnTo>
                    <a:pt x="884071" y="313983"/>
                  </a:lnTo>
                  <a:lnTo>
                    <a:pt x="879661" y="320183"/>
                  </a:lnTo>
                  <a:lnTo>
                    <a:pt x="873398" y="324298"/>
                  </a:lnTo>
                  <a:lnTo>
                    <a:pt x="873711" y="324298"/>
                  </a:lnTo>
                  <a:lnTo>
                    <a:pt x="865637" y="325940"/>
                  </a:lnTo>
                  <a:close/>
                </a:path>
                <a:path w="1731644" h="1743075">
                  <a:moveTo>
                    <a:pt x="582799" y="325350"/>
                  </a:moveTo>
                  <a:lnTo>
                    <a:pt x="575021" y="323800"/>
                  </a:lnTo>
                  <a:lnTo>
                    <a:pt x="568849" y="319593"/>
                  </a:lnTo>
                  <a:lnTo>
                    <a:pt x="564780" y="313393"/>
                  </a:lnTo>
                  <a:lnTo>
                    <a:pt x="563313" y="305864"/>
                  </a:lnTo>
                  <a:lnTo>
                    <a:pt x="564814" y="298336"/>
                  </a:lnTo>
                  <a:lnTo>
                    <a:pt x="564863" y="298087"/>
                  </a:lnTo>
                  <a:lnTo>
                    <a:pt x="569070" y="291914"/>
                  </a:lnTo>
                  <a:lnTo>
                    <a:pt x="575270" y="287846"/>
                  </a:lnTo>
                  <a:lnTo>
                    <a:pt x="582799" y="286379"/>
                  </a:lnTo>
                  <a:lnTo>
                    <a:pt x="590239" y="287846"/>
                  </a:lnTo>
                  <a:lnTo>
                    <a:pt x="590535" y="287846"/>
                  </a:lnTo>
                  <a:lnTo>
                    <a:pt x="596970" y="292136"/>
                  </a:lnTo>
                  <a:lnTo>
                    <a:pt x="601067" y="298336"/>
                  </a:lnTo>
                  <a:lnTo>
                    <a:pt x="602285" y="305864"/>
                  </a:lnTo>
                  <a:lnTo>
                    <a:pt x="600865" y="313393"/>
                  </a:lnTo>
                  <a:lnTo>
                    <a:pt x="600818" y="313642"/>
                  </a:lnTo>
                  <a:lnTo>
                    <a:pt x="596749" y="319814"/>
                  </a:lnTo>
                  <a:lnTo>
                    <a:pt x="590703" y="323800"/>
                  </a:lnTo>
                  <a:lnTo>
                    <a:pt x="591017" y="323800"/>
                  </a:lnTo>
                  <a:lnTo>
                    <a:pt x="582799" y="325350"/>
                  </a:lnTo>
                  <a:close/>
                </a:path>
                <a:path w="1731644" h="1743075">
                  <a:moveTo>
                    <a:pt x="299961" y="325350"/>
                  </a:moveTo>
                  <a:lnTo>
                    <a:pt x="292433" y="323800"/>
                  </a:lnTo>
                  <a:lnTo>
                    <a:pt x="286233" y="319593"/>
                  </a:lnTo>
                  <a:lnTo>
                    <a:pt x="282025" y="313393"/>
                  </a:lnTo>
                  <a:lnTo>
                    <a:pt x="280475" y="305864"/>
                  </a:lnTo>
                  <a:lnTo>
                    <a:pt x="281942" y="298336"/>
                  </a:lnTo>
                  <a:lnTo>
                    <a:pt x="286011" y="292136"/>
                  </a:lnTo>
                  <a:lnTo>
                    <a:pt x="292305" y="287846"/>
                  </a:lnTo>
                  <a:lnTo>
                    <a:pt x="292600" y="287846"/>
                  </a:lnTo>
                  <a:lnTo>
                    <a:pt x="299961" y="286379"/>
                  </a:lnTo>
                  <a:lnTo>
                    <a:pt x="307822" y="287846"/>
                  </a:lnTo>
                  <a:lnTo>
                    <a:pt x="314133" y="291914"/>
                  </a:lnTo>
                  <a:lnTo>
                    <a:pt x="318229" y="298087"/>
                  </a:lnTo>
                  <a:lnTo>
                    <a:pt x="319447" y="305864"/>
                  </a:lnTo>
                  <a:lnTo>
                    <a:pt x="317897" y="313393"/>
                  </a:lnTo>
                  <a:lnTo>
                    <a:pt x="313690" y="319593"/>
                  </a:lnTo>
                  <a:lnTo>
                    <a:pt x="307490" y="323800"/>
                  </a:lnTo>
                  <a:lnTo>
                    <a:pt x="299961" y="325350"/>
                  </a:lnTo>
                  <a:close/>
                </a:path>
                <a:path w="1731644" h="1743075">
                  <a:moveTo>
                    <a:pt x="1723007" y="604053"/>
                  </a:moveTo>
                  <a:lnTo>
                    <a:pt x="1705293" y="604053"/>
                  </a:lnTo>
                  <a:lnTo>
                    <a:pt x="1697617" y="596377"/>
                  </a:lnTo>
                  <a:lnTo>
                    <a:pt x="1697617" y="578663"/>
                  </a:lnTo>
                  <a:lnTo>
                    <a:pt x="1705293" y="570986"/>
                  </a:lnTo>
                  <a:lnTo>
                    <a:pt x="1723007" y="570986"/>
                  </a:lnTo>
                  <a:lnTo>
                    <a:pt x="1731274" y="578072"/>
                  </a:lnTo>
                  <a:lnTo>
                    <a:pt x="1730684" y="587520"/>
                  </a:lnTo>
                  <a:lnTo>
                    <a:pt x="1730684" y="596377"/>
                  </a:lnTo>
                  <a:lnTo>
                    <a:pt x="1723007" y="604053"/>
                  </a:lnTo>
                  <a:close/>
                </a:path>
              </a:pathLst>
            </a:custGeom>
            <a:solidFill>
              <a:srgbClr val="373737"/>
            </a:solidFill>
          </p:spPr>
          <p:txBody>
            <a:bodyPr wrap="square" lIns="0" tIns="0" rIns="0" bIns="0" rtlCol="0"/>
            <a:lstStyle/>
            <a:p>
              <a:endParaRPr sz="975" dirty="0"/>
            </a:p>
          </p:txBody>
        </p:sp>
        <p:sp>
          <p:nvSpPr>
            <p:cNvPr id="10" name="object 10"/>
            <p:cNvSpPr/>
            <p:nvPr/>
          </p:nvSpPr>
          <p:spPr>
            <a:xfrm flipV="1">
              <a:off x="405877" y="5461237"/>
              <a:ext cx="10054822" cy="99008"/>
            </a:xfrm>
            <a:custGeom>
              <a:avLst/>
              <a:gdLst/>
              <a:ahLst/>
              <a:cxnLst/>
              <a:rect l="l" t="t" r="r" b="b"/>
              <a:pathLst>
                <a:path w="9116060">
                  <a:moveTo>
                    <a:pt x="0" y="0"/>
                  </a:moveTo>
                  <a:lnTo>
                    <a:pt x="9115553" y="0"/>
                  </a:lnTo>
                </a:path>
              </a:pathLst>
            </a:custGeom>
            <a:ln w="380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975" dirty="0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307568" y="6328306"/>
            <a:ext cx="4774142" cy="307028"/>
          </a:xfrm>
          <a:prstGeom prst="rect">
            <a:avLst/>
          </a:prstGeom>
        </p:spPr>
        <p:txBody>
          <a:bodyPr vert="horz" wrap="square" lIns="0" tIns="6879" rIns="0" bIns="0" rtlCol="0">
            <a:spAutoFit/>
          </a:bodyPr>
          <a:lstStyle/>
          <a:p>
            <a:pPr marL="6880">
              <a:spcBef>
                <a:spcPts val="54"/>
              </a:spcBef>
              <a:tabLst>
                <a:tab pos="340882" algn="l"/>
                <a:tab pos="643582" algn="l"/>
                <a:tab pos="934587" algn="l"/>
                <a:tab pos="1232128" algn="l"/>
                <a:tab pos="1523476" algn="l"/>
                <a:tab pos="1859886" algn="l"/>
                <a:tab pos="2150203" algn="l"/>
                <a:tab pos="2460471" algn="l"/>
                <a:tab pos="2796537" algn="l"/>
                <a:tab pos="3138795" algn="l"/>
                <a:tab pos="3450094" algn="l"/>
                <a:tab pos="3740067" algn="l"/>
                <a:tab pos="4035199" algn="l"/>
                <a:tab pos="4330333" algn="l"/>
                <a:tab pos="4625466" algn="l"/>
              </a:tabLst>
            </a:pPr>
            <a:r>
              <a:rPr lang="ru-RU" sz="1950" spc="76" dirty="0">
                <a:solidFill>
                  <a:srgbClr val="FFFFFF"/>
                </a:solidFill>
                <a:latin typeface="Tahoma"/>
                <a:cs typeface="Tahoma"/>
              </a:rPr>
              <a:t>АСТАНА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950" spc="301" dirty="0">
                <a:solidFill>
                  <a:srgbClr val="FFFFFF"/>
                </a:solidFill>
                <a:latin typeface="Tahoma"/>
                <a:cs typeface="Tahoma"/>
              </a:rPr>
              <a:t>|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950" spc="14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950" spc="14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950" spc="14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9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lang="ru-RU" sz="1950" spc="14" dirty="0">
                <a:solidFill>
                  <a:srgbClr val="FFFFFF"/>
                </a:solidFill>
                <a:latin typeface="Tahoma"/>
                <a:cs typeface="Tahoma"/>
              </a:rPr>
              <a:t>6</a:t>
            </a:r>
            <a:endParaRPr sz="195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102" y="3188695"/>
            <a:ext cx="5609858" cy="600138"/>
          </a:xfrm>
          <a:prstGeom prst="rect">
            <a:avLst/>
          </a:prstGeom>
        </p:spPr>
        <p:txBody>
          <a:bodyPr vert="horz" wrap="square" lIns="0" tIns="20294" rIns="0" bIns="0" rtlCol="0">
            <a:spAutoFit/>
          </a:bodyPr>
          <a:lstStyle/>
          <a:p>
            <a:pPr marL="6880" marR="2752" algn="ctr">
              <a:spcBef>
                <a:spcPts val="160"/>
              </a:spcBef>
            </a:pPr>
            <a:r>
              <a:rPr lang="ru-RU" b="1" spc="-95" dirty="0">
                <a:solidFill>
                  <a:srgbClr val="0464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ІСТЕП ТҰРҒАН ПИК, ПИТК-ЛАРДЫ </a:t>
            </a:r>
          </a:p>
          <a:p>
            <a:pPr marL="6880" marR="2752" algn="ctr">
              <a:spcBef>
                <a:spcPts val="160"/>
              </a:spcBef>
            </a:pPr>
            <a:r>
              <a:rPr lang="ru-RU" b="1" spc="-95" dirty="0">
                <a:solidFill>
                  <a:srgbClr val="0464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ТАРАТУ АЛГОРИТМІ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127106" y="235412"/>
            <a:ext cx="6445332" cy="53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8983" tIns="49491" rIns="98983" bIns="49491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ru-RU" sz="1400" b="1" cap="all" dirty="0">
                <a:solidFill>
                  <a:srgbClr val="2B9536"/>
                </a:solidFill>
                <a:latin typeface="Arial" pitchFamily="34" charset="0"/>
              </a:rPr>
              <a:t>«</a:t>
            </a:r>
            <a:r>
              <a:rPr lang="ru-RU" sz="1400" b="1" cap="all" dirty="0" err="1">
                <a:solidFill>
                  <a:srgbClr val="2B9536"/>
                </a:solidFill>
                <a:latin typeface="Arial" pitchFamily="34" charset="0"/>
              </a:rPr>
              <a:t>тұрғын</a:t>
            </a:r>
            <a:r>
              <a:rPr lang="ru-RU" sz="1400" b="1" cap="all" dirty="0">
                <a:solidFill>
                  <a:srgbClr val="2B9536"/>
                </a:solidFill>
                <a:latin typeface="Arial" pitchFamily="34" charset="0"/>
              </a:rPr>
              <a:t> </a:t>
            </a:r>
            <a:r>
              <a:rPr lang="ru-RU" sz="1400" b="1" cap="all" dirty="0" err="1">
                <a:solidFill>
                  <a:srgbClr val="2B9536"/>
                </a:solidFill>
                <a:latin typeface="Arial" pitchFamily="34" charset="0"/>
              </a:rPr>
              <a:t>үй-коммуналдық</a:t>
            </a:r>
            <a:r>
              <a:rPr lang="ru-RU" sz="1400" b="1" cap="all" dirty="0">
                <a:solidFill>
                  <a:srgbClr val="2B9536"/>
                </a:solidFill>
                <a:latin typeface="Arial" pitchFamily="34" charset="0"/>
              </a:rPr>
              <a:t> </a:t>
            </a:r>
            <a:r>
              <a:rPr lang="ru-RU" sz="1400" b="1" cap="all" dirty="0" err="1">
                <a:solidFill>
                  <a:srgbClr val="2B9536"/>
                </a:solidFill>
                <a:latin typeface="Arial" pitchFamily="34" charset="0"/>
              </a:rPr>
              <a:t>шаруашылыҒЫН</a:t>
            </a:r>
            <a:r>
              <a:rPr lang="ru-RU" sz="1400" b="1" cap="all" dirty="0">
                <a:solidFill>
                  <a:srgbClr val="2B9536"/>
                </a:solidFill>
                <a:latin typeface="Arial" pitchFamily="34" charset="0"/>
              </a:rPr>
              <a:t> </a:t>
            </a:r>
            <a:r>
              <a:rPr lang="ru-RU" sz="1400" b="1" cap="all" dirty="0" err="1">
                <a:solidFill>
                  <a:srgbClr val="2B9536"/>
                </a:solidFill>
                <a:latin typeface="Arial" pitchFamily="34" charset="0"/>
              </a:rPr>
              <a:t>жаңғырту</a:t>
            </a:r>
            <a:r>
              <a:rPr lang="ru-RU" sz="1400" b="1" cap="all" dirty="0">
                <a:solidFill>
                  <a:srgbClr val="2B9536"/>
                </a:solidFill>
                <a:latin typeface="Arial" pitchFamily="34" charset="0"/>
              </a:rPr>
              <a:t> МЕН </a:t>
            </a:r>
            <a:r>
              <a:rPr lang="ru-RU" sz="1400" b="1" cap="all" dirty="0" err="1">
                <a:solidFill>
                  <a:srgbClr val="2B9536"/>
                </a:solidFill>
                <a:latin typeface="Arial" pitchFamily="34" charset="0"/>
              </a:rPr>
              <a:t>дамытуДЫҢ</a:t>
            </a:r>
            <a:r>
              <a:rPr lang="ru-RU" sz="1400" b="1" cap="all" dirty="0">
                <a:solidFill>
                  <a:srgbClr val="2B9536"/>
                </a:solidFill>
                <a:latin typeface="Arial" pitchFamily="34" charset="0"/>
              </a:rPr>
              <a:t> </a:t>
            </a:r>
            <a:r>
              <a:rPr lang="ru-RU" sz="1400" b="1" cap="all" dirty="0" err="1">
                <a:solidFill>
                  <a:srgbClr val="2B9536"/>
                </a:solidFill>
                <a:latin typeface="Arial" pitchFamily="34" charset="0"/>
              </a:rPr>
              <a:t>Қазақстандық</a:t>
            </a:r>
            <a:r>
              <a:rPr lang="ru-RU" sz="1400" b="1" cap="all" dirty="0">
                <a:solidFill>
                  <a:srgbClr val="2B9536"/>
                </a:solidFill>
                <a:latin typeface="Arial" pitchFamily="34" charset="0"/>
              </a:rPr>
              <a:t>  </a:t>
            </a:r>
            <a:r>
              <a:rPr lang="ru-RU" sz="1400" b="1" cap="all" dirty="0" err="1">
                <a:solidFill>
                  <a:srgbClr val="2B9536"/>
                </a:solidFill>
                <a:latin typeface="Arial" pitchFamily="34" charset="0"/>
              </a:rPr>
              <a:t>орталығы</a:t>
            </a:r>
            <a:r>
              <a:rPr lang="ru-RU" sz="1400" b="1" cap="all" dirty="0">
                <a:solidFill>
                  <a:srgbClr val="2B9536"/>
                </a:solidFill>
                <a:latin typeface="Arial" pitchFamily="34" charset="0"/>
              </a:rPr>
              <a:t>» АҚ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5" y="11608"/>
            <a:ext cx="1533961" cy="86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08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2B3BCDB-1DF4-4FC8-BF5D-1227A23C3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" y="10001"/>
            <a:ext cx="9904823" cy="6858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BB5FB8-D335-4685-80A0-C258B86E05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0" y="-6632"/>
            <a:ext cx="9906000" cy="720077"/>
          </a:xfrm>
          <a:prstGeom prst="rect">
            <a:avLst/>
          </a:prstGeom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F1A32FC-D581-CA43-B639-B63E0EC15600}"/>
              </a:ext>
            </a:extLst>
          </p:cNvPr>
          <p:cNvSpPr/>
          <p:nvPr/>
        </p:nvSpPr>
        <p:spPr>
          <a:xfrm>
            <a:off x="685801" y="1136576"/>
            <a:ext cx="8686800" cy="3178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8692E28-BCDD-1545-A3A3-89ED10452680}"/>
              </a:ext>
            </a:extLst>
          </p:cNvPr>
          <p:cNvSpPr txBox="1"/>
          <p:nvPr/>
        </p:nvSpPr>
        <p:spPr>
          <a:xfrm>
            <a:off x="961101" y="1378853"/>
            <a:ext cx="82526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Қазақстан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Республикасының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2025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жылғы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15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шілдедегі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«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Қазақстан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Республикасының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кейбір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заңнамалық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актілеріне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үй-коммуналдық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шаруашылық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кәсіпкерлік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экспорттық-кредиттік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агенттіктің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мәселелері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бойынша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өзгерістер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мен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толықтырулар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енгізу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Заңы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қолданысқа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енгізілгенге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тіркелген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жүзеге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асырып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келген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ПИК пен ПИТК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алғашқы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ресми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жарияланған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күнінен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жыл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ішінде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яғни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2026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жылғы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16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шілдеге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қайта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тіркеу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рәсімінен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өтуге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міндетті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F1A32FC-D581-CA43-B639-B63E0EC15600}"/>
              </a:ext>
            </a:extLst>
          </p:cNvPr>
          <p:cNvSpPr/>
          <p:nvPr/>
        </p:nvSpPr>
        <p:spPr>
          <a:xfrm>
            <a:off x="685801" y="4840530"/>
            <a:ext cx="8686800" cy="17372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692E28-BCDD-1545-A3A3-89ED10452680}"/>
              </a:ext>
            </a:extLst>
          </p:cNvPr>
          <p:cNvSpPr txBox="1"/>
          <p:nvPr/>
        </p:nvSpPr>
        <p:spPr>
          <a:xfrm>
            <a:off x="1039217" y="5191720"/>
            <a:ext cx="782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Көрсетілген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орындалмаған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инспекциясы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мәжбүрлеп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арызбен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сотқа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жүгінеді</a:t>
            </a:r>
            <a:endParaRPr lang="ru-RU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AC4D8C3-D6BC-4BE9-A3D5-BEC3E55D6B0E}"/>
              </a:ext>
            </a:extLst>
          </p:cNvPr>
          <p:cNvSpPr/>
          <p:nvPr/>
        </p:nvSpPr>
        <p:spPr>
          <a:xfrm>
            <a:off x="-3" y="742950"/>
            <a:ext cx="9906003" cy="45719"/>
          </a:xfrm>
          <a:prstGeom prst="rect">
            <a:avLst/>
          </a:prstGeom>
          <a:solidFill>
            <a:srgbClr val="096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91864" y="179380"/>
            <a:ext cx="8926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ЖҰМЫС ІСТЕП ТҰРҒАН ПИК, ПИТК-ЛАРДЫ ТАРАТУ АЛГОРИТМІ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451008" y="153947"/>
            <a:ext cx="302149" cy="320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454101" y="129590"/>
            <a:ext cx="27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AF715AC-BDC5-496A-960F-71C61F7B4E09}" type="slidenum">
              <a:rPr lang="en-US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8F60E2D-9384-4839-AE1E-FB668CA9BE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52" y="110990"/>
            <a:ext cx="850248" cy="456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9B0EA7-677C-3713-17F7-19004EE4726D}"/>
              </a:ext>
            </a:extLst>
          </p:cNvPr>
          <p:cNvSpPr txBox="1"/>
          <p:nvPr/>
        </p:nvSpPr>
        <p:spPr>
          <a:xfrm>
            <a:off x="118133" y="2177545"/>
            <a:ext cx="44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DC10F-4ED6-9BA3-DC72-8BDA6D377F67}"/>
              </a:ext>
            </a:extLst>
          </p:cNvPr>
          <p:cNvSpPr txBox="1"/>
          <p:nvPr/>
        </p:nvSpPr>
        <p:spPr>
          <a:xfrm>
            <a:off x="154762" y="5237886"/>
            <a:ext cx="41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27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2B3BCDB-1DF4-4FC8-BF5D-1227A23C3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" y="-21803"/>
            <a:ext cx="9904823" cy="68580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BBB5FB8-D335-4685-80A0-C258B86E05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0" y="-6632"/>
            <a:ext cx="9906000" cy="72007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8F60E2D-9384-4839-AE1E-FB668CA9BE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52" y="110990"/>
            <a:ext cx="850248" cy="456123"/>
          </a:xfrm>
          <a:prstGeom prst="rect">
            <a:avLst/>
          </a:prstGeom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F1A32FC-D581-CA43-B639-B63E0EC15600}"/>
              </a:ext>
            </a:extLst>
          </p:cNvPr>
          <p:cNvSpPr/>
          <p:nvPr/>
        </p:nvSpPr>
        <p:spPr>
          <a:xfrm>
            <a:off x="758285" y="3407197"/>
            <a:ext cx="8686800" cy="3275343"/>
          </a:xfrm>
          <a:prstGeom prst="rect">
            <a:avLst/>
          </a:prstGeom>
          <a:solidFill>
            <a:srgbClr val="E2F0D9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8692E28-BCDD-1545-A3A3-89ED10452680}"/>
              </a:ext>
            </a:extLst>
          </p:cNvPr>
          <p:cNvSpPr txBox="1"/>
          <p:nvPr/>
        </p:nvSpPr>
        <p:spPr>
          <a:xfrm>
            <a:off x="1227120" y="3688078"/>
            <a:ext cx="80350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тұлғаларды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тәртібі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49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50-баптарында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айқындалған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49-баптың 3-тармағына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тұлғаны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арызды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мұндай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қоюға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заңмен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уәкілеттік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сотқа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алады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мұндай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құқық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шілдедегі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Заңмен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u="sng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b="1" u="sng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инспекциясына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F1A32FC-D581-CA43-B639-B63E0EC15600}"/>
              </a:ext>
            </a:extLst>
          </p:cNvPr>
          <p:cNvSpPr/>
          <p:nvPr/>
        </p:nvSpPr>
        <p:spPr>
          <a:xfrm>
            <a:off x="664800" y="885643"/>
            <a:ext cx="8686800" cy="191747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692E28-BCDD-1545-A3A3-89ED10452680}"/>
              </a:ext>
            </a:extLst>
          </p:cNvPr>
          <p:cNvSpPr txBox="1"/>
          <p:nvPr/>
        </p:nvSpPr>
        <p:spPr>
          <a:xfrm>
            <a:off x="963038" y="1087923"/>
            <a:ext cx="80350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шілдеден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инспекциялары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Әділет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министрлігінің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деректері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негізінде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қайта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тіркеуден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өтпеген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тердің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тізімін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қалыптастырып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оларды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мәжбүрлеп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сотқа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қою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арыздарын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беруге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кірісуі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</a:t>
            </a:r>
            <a:endParaRPr lang="ru-RU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AC4D8C3-D6BC-4BE9-A3D5-BEC3E55D6B0E}"/>
              </a:ext>
            </a:extLst>
          </p:cNvPr>
          <p:cNvSpPr/>
          <p:nvPr/>
        </p:nvSpPr>
        <p:spPr>
          <a:xfrm>
            <a:off x="-3" y="742950"/>
            <a:ext cx="9906003" cy="45719"/>
          </a:xfrm>
          <a:prstGeom prst="rect">
            <a:avLst/>
          </a:prstGeom>
          <a:solidFill>
            <a:srgbClr val="096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26515" y="70713"/>
            <a:ext cx="8926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ЖҰМЫС ІСТЕП ТҰРҒАН ПИК, ПИТК-ЛАРДЫ ТАРАТУ АЛГОРИТМІ 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451008" y="153947"/>
            <a:ext cx="302149" cy="320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454101" y="129590"/>
            <a:ext cx="27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AF715AC-BDC5-496A-960F-71C61F7B4E09}" type="slidenum">
              <a:rPr lang="en-US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n-US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B927C9-1D5D-CA30-36DA-EDF2DC133FFD}"/>
              </a:ext>
            </a:extLst>
          </p:cNvPr>
          <p:cNvSpPr txBox="1"/>
          <p:nvPr/>
        </p:nvSpPr>
        <p:spPr>
          <a:xfrm>
            <a:off x="107632" y="1478198"/>
            <a:ext cx="44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23A34D-8F76-5B3B-4A6F-23C2FC30723A}"/>
              </a:ext>
            </a:extLst>
          </p:cNvPr>
          <p:cNvSpPr txBox="1"/>
          <p:nvPr/>
        </p:nvSpPr>
        <p:spPr>
          <a:xfrm>
            <a:off x="91512" y="4572374"/>
            <a:ext cx="44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87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1D462-51AF-1AF1-A6BF-2C633F76F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E3472BB-9E01-81CF-C99E-45DCF3635A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" y="10001"/>
            <a:ext cx="9904823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7E0AEF3-CCCA-F90F-3856-84A3722C0C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08" y="26264"/>
            <a:ext cx="9906000" cy="72007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5373B7-394A-20CF-1E3E-398BE1DD11E3}"/>
              </a:ext>
            </a:extLst>
          </p:cNvPr>
          <p:cNvSpPr/>
          <p:nvPr/>
        </p:nvSpPr>
        <p:spPr>
          <a:xfrm>
            <a:off x="685801" y="1023744"/>
            <a:ext cx="8686800" cy="1700981"/>
          </a:xfrm>
          <a:prstGeom prst="rect">
            <a:avLst/>
          </a:prstGeom>
          <a:solidFill>
            <a:srgbClr val="E2F0D9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967879-BE3A-E816-1925-8B7560A8DD9D}"/>
              </a:ext>
            </a:extLst>
          </p:cNvPr>
          <p:cNvSpPr txBox="1"/>
          <p:nvPr/>
        </p:nvSpPr>
        <p:spPr>
          <a:xfrm>
            <a:off x="1079301" y="1105705"/>
            <a:ext cx="80053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49-бабы 3-тармағына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сот 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шешіммен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тұлғаны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мүлік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иесіне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тұлғаны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мәжбүрлеп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рәсімін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бастаған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жүктейді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4E3D34F-04AB-BB99-85FF-3A2B8D735498}"/>
              </a:ext>
            </a:extLst>
          </p:cNvPr>
          <p:cNvSpPr/>
          <p:nvPr/>
        </p:nvSpPr>
        <p:spPr>
          <a:xfrm>
            <a:off x="685801" y="2934291"/>
            <a:ext cx="8686800" cy="1306969"/>
          </a:xfrm>
          <a:prstGeom prst="rect">
            <a:avLst/>
          </a:prstGeom>
          <a:solidFill>
            <a:srgbClr val="C5E0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BD69B2D-612F-FA44-564D-0220ADB28143}"/>
              </a:ext>
            </a:extLst>
          </p:cNvPr>
          <p:cNvSpPr txBox="1"/>
          <p:nvPr/>
        </p:nvSpPr>
        <p:spPr>
          <a:xfrm>
            <a:off x="2085037" y="3582102"/>
            <a:ext cx="6980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ADA66E0-A134-3893-24F0-C355FDBAF0BC}"/>
              </a:ext>
            </a:extLst>
          </p:cNvPr>
          <p:cNvSpPr/>
          <p:nvPr/>
        </p:nvSpPr>
        <p:spPr>
          <a:xfrm>
            <a:off x="-3" y="742950"/>
            <a:ext cx="9906003" cy="45719"/>
          </a:xfrm>
          <a:prstGeom prst="rect">
            <a:avLst/>
          </a:prstGeom>
          <a:solidFill>
            <a:srgbClr val="096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81A8341-9184-EDC6-0794-93AD47853CFD}"/>
              </a:ext>
            </a:extLst>
          </p:cNvPr>
          <p:cNvSpPr/>
          <p:nvPr/>
        </p:nvSpPr>
        <p:spPr>
          <a:xfrm>
            <a:off x="791864" y="179380"/>
            <a:ext cx="8926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ЖҰМЫС ІСТЕП ТҰРҒАН ПИК, ПИТК-ЛАРДЫ ТАРАТУ АЛГОРИТМІ 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038D4F7-2D5F-25C2-A536-F032FE245AE5}"/>
              </a:ext>
            </a:extLst>
          </p:cNvPr>
          <p:cNvSpPr/>
          <p:nvPr/>
        </p:nvSpPr>
        <p:spPr>
          <a:xfrm>
            <a:off x="9451008" y="153947"/>
            <a:ext cx="302149" cy="320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EAA4CC-E8F3-9114-2060-60215A572C96}"/>
              </a:ext>
            </a:extLst>
          </p:cNvPr>
          <p:cNvSpPr txBox="1"/>
          <p:nvPr/>
        </p:nvSpPr>
        <p:spPr>
          <a:xfrm>
            <a:off x="9454101" y="129590"/>
            <a:ext cx="27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AF715AC-BDC5-496A-960F-71C61F7B4E09}" type="slidenum">
              <a:rPr lang="en-US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D8DC9D5-69CC-E354-29F6-6FAE52C41F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52" y="110990"/>
            <a:ext cx="850248" cy="456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87916A-AC95-2C21-4DC6-1D4615F000AB}"/>
              </a:ext>
            </a:extLst>
          </p:cNvPr>
          <p:cNvSpPr txBox="1"/>
          <p:nvPr/>
        </p:nvSpPr>
        <p:spPr>
          <a:xfrm>
            <a:off x="1079300" y="3082811"/>
            <a:ext cx="8077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 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жүктеген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тағайындайды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тәртібі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мерзімдерін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белгілейді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A48A8C-3E57-C856-5040-3EA66C08EF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1" y="4606054"/>
            <a:ext cx="8699746" cy="16552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0B4509-F8A6-07EB-3A00-3F6B54ADDA1C}"/>
              </a:ext>
            </a:extLst>
          </p:cNvPr>
          <p:cNvSpPr txBox="1"/>
          <p:nvPr/>
        </p:nvSpPr>
        <p:spPr>
          <a:xfrm>
            <a:off x="1079300" y="4740551"/>
            <a:ext cx="796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таратылуы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кредиторлардың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мәлімдеу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мерзімдері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ақпаратты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мерзімді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басылымдарда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жариялайды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кредиторларды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берешекті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өндіріп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шаралар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қабылдайды</a:t>
            </a:r>
            <a:endParaRPr lang="ru-RU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48DB06-0664-0162-85A1-377F069F88A3}"/>
              </a:ext>
            </a:extLst>
          </p:cNvPr>
          <p:cNvSpPr txBox="1"/>
          <p:nvPr/>
        </p:nvSpPr>
        <p:spPr>
          <a:xfrm>
            <a:off x="118133" y="1521618"/>
            <a:ext cx="44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9C83EF-C008-1AAF-3732-615699E55FC0}"/>
              </a:ext>
            </a:extLst>
          </p:cNvPr>
          <p:cNvSpPr txBox="1"/>
          <p:nvPr/>
        </p:nvSpPr>
        <p:spPr>
          <a:xfrm>
            <a:off x="85046" y="3128977"/>
            <a:ext cx="44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5E8425-4662-6A26-EE5C-9FBD83AE465F}"/>
              </a:ext>
            </a:extLst>
          </p:cNvPr>
          <p:cNvSpPr txBox="1"/>
          <p:nvPr/>
        </p:nvSpPr>
        <p:spPr>
          <a:xfrm>
            <a:off x="72100" y="5018186"/>
            <a:ext cx="44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232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1A64A-22DD-C27F-DBEA-63B4A76B5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7B7908E-5194-EA7B-AF2B-F2DCE19223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" y="10001"/>
            <a:ext cx="9904823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70F76D5-952E-03C4-124C-1A97B0B096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0" y="-6632"/>
            <a:ext cx="9906000" cy="72007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A9DA4CC-813C-883B-8CBA-87507589B7AE}"/>
              </a:ext>
            </a:extLst>
          </p:cNvPr>
          <p:cNvSpPr/>
          <p:nvPr/>
        </p:nvSpPr>
        <p:spPr>
          <a:xfrm>
            <a:off x="840398" y="946678"/>
            <a:ext cx="8574510" cy="1686139"/>
          </a:xfrm>
          <a:prstGeom prst="rect">
            <a:avLst/>
          </a:prstGeom>
          <a:solidFill>
            <a:srgbClr val="E2F0D9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A1CEEE-DEFD-4FA6-FCFF-63E3C558FA5E}"/>
              </a:ext>
            </a:extLst>
          </p:cNvPr>
          <p:cNvSpPr txBox="1"/>
          <p:nvPr/>
        </p:nvSpPr>
        <p:spPr>
          <a:xfrm>
            <a:off x="840398" y="1009831"/>
            <a:ext cx="8411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Кредиторлардың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мәлімдеу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өткеннен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аралық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онда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мүлкінің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құрамы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кредиторлар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мәлімдеген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талаптардың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тізбесі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оларды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нәтижелері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мәліметтер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қамтылады</a:t>
            </a:r>
            <a:r>
              <a:rPr lang="ru-RU" dirty="0"/>
              <a:t>.</a:t>
            </a:r>
            <a:endParaRPr lang="ru-RU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8C6BEAA-3CB4-EF00-2A9B-9C7E55F48ACA}"/>
              </a:ext>
            </a:extLst>
          </p:cNvPr>
          <p:cNvSpPr/>
          <p:nvPr/>
        </p:nvSpPr>
        <p:spPr>
          <a:xfrm>
            <a:off x="840398" y="2827498"/>
            <a:ext cx="8500578" cy="2008680"/>
          </a:xfrm>
          <a:prstGeom prst="rect">
            <a:avLst/>
          </a:prstGeom>
          <a:solidFill>
            <a:srgbClr val="C5E0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737E9EF-9407-93B3-2F2C-978DD74CCD9E}"/>
              </a:ext>
            </a:extLst>
          </p:cNvPr>
          <p:cNvSpPr txBox="1"/>
          <p:nvPr/>
        </p:nvSpPr>
        <p:spPr>
          <a:xfrm>
            <a:off x="2085037" y="3582102"/>
            <a:ext cx="6980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056BDEA-5085-6902-A74E-0B4C45508BA0}"/>
              </a:ext>
            </a:extLst>
          </p:cNvPr>
          <p:cNvSpPr/>
          <p:nvPr/>
        </p:nvSpPr>
        <p:spPr>
          <a:xfrm>
            <a:off x="-3" y="742950"/>
            <a:ext cx="9906003" cy="45719"/>
          </a:xfrm>
          <a:prstGeom prst="rect">
            <a:avLst/>
          </a:prstGeom>
          <a:solidFill>
            <a:srgbClr val="096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C2C95F3-17ED-DE5C-D327-EC32F9C75CFF}"/>
              </a:ext>
            </a:extLst>
          </p:cNvPr>
          <p:cNvSpPr/>
          <p:nvPr/>
        </p:nvSpPr>
        <p:spPr>
          <a:xfrm>
            <a:off x="750896" y="41372"/>
            <a:ext cx="8926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ЖҰМЫС ІСТЕП ТҰРҒАН ПИК, ПИТК-ЛАРДЫ ТАРАТУ АЛГОРИТМІ 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5D39D82-C50B-4CD9-B4AC-234E400017A4}"/>
              </a:ext>
            </a:extLst>
          </p:cNvPr>
          <p:cNvSpPr/>
          <p:nvPr/>
        </p:nvSpPr>
        <p:spPr>
          <a:xfrm>
            <a:off x="9451008" y="153947"/>
            <a:ext cx="302149" cy="320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FADFEB-9944-1CCB-DA41-86A2C8E533B1}"/>
              </a:ext>
            </a:extLst>
          </p:cNvPr>
          <p:cNvSpPr txBox="1"/>
          <p:nvPr/>
        </p:nvSpPr>
        <p:spPr>
          <a:xfrm>
            <a:off x="9454101" y="129590"/>
            <a:ext cx="27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AF715AC-BDC5-496A-960F-71C61F7B4E09}" type="slidenum">
              <a:rPr lang="en-US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en-US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6F9FA57-E874-A076-A921-9A54A77EE0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52" y="110990"/>
            <a:ext cx="850248" cy="456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BCA9F2-0D6F-31CB-15A2-9C284DC1A0CF}"/>
              </a:ext>
            </a:extLst>
          </p:cNvPr>
          <p:cNvSpPr txBox="1"/>
          <p:nvPr/>
        </p:nvSpPr>
        <p:spPr>
          <a:xfrm>
            <a:off x="838038" y="2838813"/>
            <a:ext cx="84114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Егер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таратылатын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кредиторлардың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қанағаттандыруға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қаражаты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жеткіліксіз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болса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мүлкін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жария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сауда-саттық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арқылы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өткізуді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асырады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Таратылатын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кредиторларына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қаражатты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төлеуді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51-бабында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белгіленген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кезектілік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тәртібімен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асырады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E628C1-7BE6-D7FA-BF72-5B352978D7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398" y="5076135"/>
            <a:ext cx="8500578" cy="16552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2AE568-7D4B-88CE-6CD0-60A85112AF5A}"/>
              </a:ext>
            </a:extLst>
          </p:cNvPr>
          <p:cNvSpPr txBox="1"/>
          <p:nvPr/>
        </p:nvSpPr>
        <p:spPr>
          <a:xfrm>
            <a:off x="840398" y="5303601"/>
            <a:ext cx="8323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Кредиторлармен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айырысу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аяқталғаннан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оны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тұлғаның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мүлік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иесі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тұлғаны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шешім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қабылдаған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бекітеді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4DD3C-F96A-158C-8227-959BE2D7FC41}"/>
              </a:ext>
            </a:extLst>
          </p:cNvPr>
          <p:cNvSpPr txBox="1"/>
          <p:nvPr/>
        </p:nvSpPr>
        <p:spPr>
          <a:xfrm>
            <a:off x="104457" y="1362176"/>
            <a:ext cx="44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3506F-BC38-95C1-C02F-2A201BAFBD69}"/>
              </a:ext>
            </a:extLst>
          </p:cNvPr>
          <p:cNvSpPr txBox="1"/>
          <p:nvPr/>
        </p:nvSpPr>
        <p:spPr>
          <a:xfrm>
            <a:off x="173428" y="3439001"/>
            <a:ext cx="44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C52887-D99C-3099-CF41-DC7D5452A671}"/>
              </a:ext>
            </a:extLst>
          </p:cNvPr>
          <p:cNvSpPr txBox="1"/>
          <p:nvPr/>
        </p:nvSpPr>
        <p:spPr>
          <a:xfrm>
            <a:off x="-50545" y="5381436"/>
            <a:ext cx="866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231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3295E-A085-066A-13DD-D78EFEA18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151214A-D960-3BA9-C66D-087D78B0C2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" y="10001"/>
            <a:ext cx="9904823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97704C6-D172-4CF4-51FC-AAC61C4124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0" y="-6632"/>
            <a:ext cx="9906000" cy="72007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D5443E-5C6B-3D43-C460-9FC5B0C2AC08}"/>
              </a:ext>
            </a:extLst>
          </p:cNvPr>
          <p:cNvSpPr/>
          <p:nvPr/>
        </p:nvSpPr>
        <p:spPr>
          <a:xfrm>
            <a:off x="824186" y="1187534"/>
            <a:ext cx="8538677" cy="1303745"/>
          </a:xfrm>
          <a:prstGeom prst="rect">
            <a:avLst/>
          </a:prstGeom>
          <a:solidFill>
            <a:srgbClr val="E2F0D9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4CCCA-B74C-BC61-EFA4-1D51789A00EE}"/>
              </a:ext>
            </a:extLst>
          </p:cNvPr>
          <p:cNvSpPr txBox="1"/>
          <p:nvPr/>
        </p:nvSpPr>
        <p:spPr>
          <a:xfrm>
            <a:off x="797937" y="1482585"/>
            <a:ext cx="8411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Кредиторлардың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қанағаттандырылғаннан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қалған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мүлік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құрылтай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құжаттарында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көрсетілген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мақсаттарға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бағытталады</a:t>
            </a:r>
            <a:endParaRPr lang="ru-RU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AAD54B2-EC03-64CF-BAF8-539235E4E0BE}"/>
              </a:ext>
            </a:extLst>
          </p:cNvPr>
          <p:cNvSpPr/>
          <p:nvPr/>
        </p:nvSpPr>
        <p:spPr>
          <a:xfrm>
            <a:off x="838037" y="2786330"/>
            <a:ext cx="8487794" cy="1559031"/>
          </a:xfrm>
          <a:prstGeom prst="rect">
            <a:avLst/>
          </a:prstGeom>
          <a:solidFill>
            <a:srgbClr val="C5E0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C11E161-499C-5032-61DC-ECD19A17CC2C}"/>
              </a:ext>
            </a:extLst>
          </p:cNvPr>
          <p:cNvSpPr txBox="1"/>
          <p:nvPr/>
        </p:nvSpPr>
        <p:spPr>
          <a:xfrm>
            <a:off x="2085037" y="3582102"/>
            <a:ext cx="6980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019839D-E190-774B-2013-20F4BD2087E7}"/>
              </a:ext>
            </a:extLst>
          </p:cNvPr>
          <p:cNvSpPr/>
          <p:nvPr/>
        </p:nvSpPr>
        <p:spPr>
          <a:xfrm>
            <a:off x="-3" y="742950"/>
            <a:ext cx="9906003" cy="45719"/>
          </a:xfrm>
          <a:prstGeom prst="rect">
            <a:avLst/>
          </a:prstGeom>
          <a:solidFill>
            <a:srgbClr val="096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FBE2C1E-8E88-73C3-1D5F-B3469C24361E}"/>
              </a:ext>
            </a:extLst>
          </p:cNvPr>
          <p:cNvSpPr/>
          <p:nvPr/>
        </p:nvSpPr>
        <p:spPr>
          <a:xfrm>
            <a:off x="805515" y="47907"/>
            <a:ext cx="8926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ЖҰМЫС ІСТЕП ТҰРҒАН ПИК, ПИТК-ЛАРДЫ ТАРАТУ АЛГОРИТМІ 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E200EF0-68CE-4A41-FEFC-5874CCC60546}"/>
              </a:ext>
            </a:extLst>
          </p:cNvPr>
          <p:cNvSpPr/>
          <p:nvPr/>
        </p:nvSpPr>
        <p:spPr>
          <a:xfrm>
            <a:off x="9451008" y="153947"/>
            <a:ext cx="302149" cy="320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D551B4-D5A0-F8D8-3F36-E40C88411EAD}"/>
              </a:ext>
            </a:extLst>
          </p:cNvPr>
          <p:cNvSpPr txBox="1"/>
          <p:nvPr/>
        </p:nvSpPr>
        <p:spPr>
          <a:xfrm>
            <a:off x="9454101" y="129590"/>
            <a:ext cx="27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AF715AC-BDC5-496A-960F-71C61F7B4E09}" type="slidenum">
              <a:rPr lang="en-US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81706B1-4DD2-B491-C207-7F67231EA4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52" y="110990"/>
            <a:ext cx="850248" cy="456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CCAA26-8381-0AEE-C0DA-CDEE19B83B2A}"/>
              </a:ext>
            </a:extLst>
          </p:cNvPr>
          <p:cNvSpPr txBox="1"/>
          <p:nvPr/>
        </p:nvSpPr>
        <p:spPr>
          <a:xfrm>
            <a:off x="840397" y="3006614"/>
            <a:ext cx="8411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аяқталған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ал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тоқтатқан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болып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Ұлттық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бизнес-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сәйкестендіру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нөмірлері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тізіліміне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мәліметтер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енгізілгеннен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есептеледі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A0FFEB-D073-9AF0-8D82-1C68B9AC3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396" y="4675890"/>
            <a:ext cx="8538677" cy="16671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6E2D05-E641-832F-F018-EE22F9898A82}"/>
              </a:ext>
            </a:extLst>
          </p:cNvPr>
          <p:cNvSpPr txBox="1"/>
          <p:nvPr/>
        </p:nvSpPr>
        <p:spPr>
          <a:xfrm>
            <a:off x="805515" y="5092807"/>
            <a:ext cx="8323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органдары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ПИК-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банкрот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таратылуы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мүмкін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969F2-C0D2-0049-55CA-9794349A6C34}"/>
              </a:ext>
            </a:extLst>
          </p:cNvPr>
          <p:cNvSpPr txBox="1"/>
          <p:nvPr/>
        </p:nvSpPr>
        <p:spPr>
          <a:xfrm>
            <a:off x="12235" y="1413446"/>
            <a:ext cx="941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91DC05-146D-45C6-DE90-624B9BBBCE07}"/>
              </a:ext>
            </a:extLst>
          </p:cNvPr>
          <p:cNvSpPr txBox="1"/>
          <p:nvPr/>
        </p:nvSpPr>
        <p:spPr>
          <a:xfrm>
            <a:off x="5316" y="3191280"/>
            <a:ext cx="941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E816DD-6E3C-274C-6CD1-95C3B1D4B51D}"/>
              </a:ext>
            </a:extLst>
          </p:cNvPr>
          <p:cNvSpPr txBox="1"/>
          <p:nvPr/>
        </p:nvSpPr>
        <p:spPr>
          <a:xfrm>
            <a:off x="5316" y="5120832"/>
            <a:ext cx="941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899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2B3BCDB-1DF4-4FC8-BF5D-1227A23C3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" y="10001"/>
            <a:ext cx="9904823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BBB5FB8-D335-4685-80A0-C258B86E05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0" y="-6632"/>
            <a:ext cx="9906000" cy="72007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F1A32FC-D581-CA43-B639-B63E0EC15600}"/>
              </a:ext>
            </a:extLst>
          </p:cNvPr>
          <p:cNvSpPr/>
          <p:nvPr/>
        </p:nvSpPr>
        <p:spPr>
          <a:xfrm>
            <a:off x="924129" y="1023744"/>
            <a:ext cx="8448472" cy="2846212"/>
          </a:xfrm>
          <a:prstGeom prst="rect">
            <a:avLst/>
          </a:prstGeom>
          <a:solidFill>
            <a:srgbClr val="E2F0D9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92E28-BCDD-1545-A3A3-89ED10452680}"/>
              </a:ext>
            </a:extLst>
          </p:cNvPr>
          <p:cNvSpPr txBox="1"/>
          <p:nvPr/>
        </p:nvSpPr>
        <p:spPr>
          <a:xfrm>
            <a:off x="964136" y="1190328"/>
            <a:ext cx="84484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Көппәтерлі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үйлердің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тиісті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басқарусыз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жағдайларына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жол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бермеу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мақсатында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инспекциясы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мәжбүрлеп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рәсіміне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бастамашылық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жасаумен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қатар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мәжбүрлеп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жататын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ПИК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құрамына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кіретін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көппәтерлі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үйлердегі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пәтерлер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үй-жайлардың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иелерінің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өткізуге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бастамашылық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Жиналыстың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тәртібіне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нысанын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(МИБ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ТББ)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таңдау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мәселесі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енгізіледі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F1A32FC-D581-CA43-B639-B63E0EC15600}"/>
              </a:ext>
            </a:extLst>
          </p:cNvPr>
          <p:cNvSpPr/>
          <p:nvPr/>
        </p:nvSpPr>
        <p:spPr>
          <a:xfrm>
            <a:off x="924129" y="4087556"/>
            <a:ext cx="8448472" cy="2328366"/>
          </a:xfrm>
          <a:prstGeom prst="rect">
            <a:avLst/>
          </a:prstGeom>
          <a:solidFill>
            <a:srgbClr val="C5E0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692E28-BCDD-1545-A3A3-89ED10452680}"/>
              </a:ext>
            </a:extLst>
          </p:cNvPr>
          <p:cNvSpPr txBox="1"/>
          <p:nvPr/>
        </p:nvSpPr>
        <p:spPr>
          <a:xfrm>
            <a:off x="2085037" y="3582102"/>
            <a:ext cx="6980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AC4D8C3-D6BC-4BE9-A3D5-BEC3E55D6B0E}"/>
              </a:ext>
            </a:extLst>
          </p:cNvPr>
          <p:cNvSpPr/>
          <p:nvPr/>
        </p:nvSpPr>
        <p:spPr>
          <a:xfrm>
            <a:off x="-3" y="742950"/>
            <a:ext cx="9906003" cy="45719"/>
          </a:xfrm>
          <a:prstGeom prst="rect">
            <a:avLst/>
          </a:prstGeom>
          <a:solidFill>
            <a:srgbClr val="096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02056" y="81866"/>
            <a:ext cx="8926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ЖҰМЫС ІСТЕП ТҰРҒАН ПИК, ПИТК-ЛАРДЫ ТАРАТУ АЛГОРИТМІ 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451008" y="153947"/>
            <a:ext cx="302149" cy="320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9454101" y="129590"/>
            <a:ext cx="27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AF715AC-BDC5-496A-960F-71C61F7B4E09}" type="slidenum">
              <a:rPr lang="en-US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US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8F60E2D-9384-4839-AE1E-FB668CA9BE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52" y="110990"/>
            <a:ext cx="850248" cy="456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41E936-D494-49CF-3591-E9668791C477}"/>
              </a:ext>
            </a:extLst>
          </p:cNvPr>
          <p:cNvSpPr txBox="1"/>
          <p:nvPr/>
        </p:nvSpPr>
        <p:spPr>
          <a:xfrm>
            <a:off x="941487" y="4167664"/>
            <a:ext cx="83998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Кондоминиум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нысанын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кондоминиум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таңдау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келісімге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жеткізілмеген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инспекциясы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инспекциясының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кондоминиум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уақытша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басқарушы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компанияны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айқындау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тағайындау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қағидаларына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уақытша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басқарушы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компанияны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айқындайды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тағайындайды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CC447-1073-E0ED-87CC-33DB03397ECC}"/>
              </a:ext>
            </a:extLst>
          </p:cNvPr>
          <p:cNvSpPr txBox="1"/>
          <p:nvPr/>
        </p:nvSpPr>
        <p:spPr>
          <a:xfrm>
            <a:off x="62655" y="2244062"/>
            <a:ext cx="941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4D0DF-3A56-56E9-FB31-79A7BC96B740}"/>
              </a:ext>
            </a:extLst>
          </p:cNvPr>
          <p:cNvSpPr txBox="1"/>
          <p:nvPr/>
        </p:nvSpPr>
        <p:spPr>
          <a:xfrm>
            <a:off x="0" y="4801770"/>
            <a:ext cx="941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011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2B3BCDB-1DF4-4FC8-BF5D-1227A23C3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05" y="-6632"/>
            <a:ext cx="9904823" cy="6858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BBB5FB8-D335-4685-80A0-C258B86E05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0" y="-6632"/>
            <a:ext cx="9906000" cy="72007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8F60E2D-9384-4839-AE1E-FB668CA9BE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52" y="110990"/>
            <a:ext cx="850248" cy="456123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F1A32FC-D581-CA43-B639-B63E0EC15600}"/>
              </a:ext>
            </a:extLst>
          </p:cNvPr>
          <p:cNvSpPr/>
          <p:nvPr/>
        </p:nvSpPr>
        <p:spPr>
          <a:xfrm>
            <a:off x="850593" y="1066230"/>
            <a:ext cx="8444035" cy="161982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692E28-BCDD-1545-A3A3-89ED10452680}"/>
              </a:ext>
            </a:extLst>
          </p:cNvPr>
          <p:cNvSpPr txBox="1"/>
          <p:nvPr/>
        </p:nvSpPr>
        <p:spPr>
          <a:xfrm>
            <a:off x="920627" y="926221"/>
            <a:ext cx="828764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Уақытша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басқарушы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компания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пәтерлердің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үй-жайлардың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иелері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кондоминиум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нысанын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таңдағанға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кондоминиум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таңдағанға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кондоминиум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объектісін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субъектісінің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функцияларын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асырады</a:t>
            </a:r>
            <a:r>
              <a:rPr lang="ru-RU" dirty="0"/>
              <a:t>.</a:t>
            </a:r>
            <a:endParaRPr lang="ru-RU" b="1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AC4D8C3-D6BC-4BE9-A3D5-BEC3E55D6B0E}"/>
              </a:ext>
            </a:extLst>
          </p:cNvPr>
          <p:cNvSpPr/>
          <p:nvPr/>
        </p:nvSpPr>
        <p:spPr>
          <a:xfrm>
            <a:off x="-3" y="742950"/>
            <a:ext cx="9906003" cy="45719"/>
          </a:xfrm>
          <a:prstGeom prst="rect">
            <a:avLst/>
          </a:prstGeom>
          <a:solidFill>
            <a:srgbClr val="096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1864" y="179380"/>
            <a:ext cx="8926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Екі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көппәтерлі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тұрғын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үйі</a:t>
            </a:r>
            <a:r>
              <a:rPr lang="ru-RU" dirty="0">
                <a:solidFill>
                  <a:schemeClr val="bg1"/>
                </a:solidFill>
              </a:rPr>
              <a:t> бар </a:t>
            </a:r>
            <a:r>
              <a:rPr lang="ru-RU" dirty="0" err="1">
                <a:solidFill>
                  <a:schemeClr val="bg1"/>
                </a:solidFill>
              </a:rPr>
              <a:t>кооперативтің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мысалы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F1A32FC-D581-CA43-B639-B63E0EC15600}"/>
              </a:ext>
            </a:extLst>
          </p:cNvPr>
          <p:cNvSpPr/>
          <p:nvPr/>
        </p:nvSpPr>
        <p:spPr>
          <a:xfrm>
            <a:off x="850592" y="3236051"/>
            <a:ext cx="8427713" cy="1842655"/>
          </a:xfrm>
          <a:prstGeom prst="rect">
            <a:avLst/>
          </a:prstGeom>
          <a:solidFill>
            <a:srgbClr val="C5E0B4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96"/>
            <a:endParaRPr lang="ru-RU" sz="135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692E28-BCDD-1545-A3A3-89ED10452680}"/>
              </a:ext>
            </a:extLst>
          </p:cNvPr>
          <p:cNvSpPr txBox="1"/>
          <p:nvPr/>
        </p:nvSpPr>
        <p:spPr>
          <a:xfrm>
            <a:off x="964402" y="3568378"/>
            <a:ext cx="8200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Мерзімдердің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аяқталуына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қарамастан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қолданыстағы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пәтерлер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үй-жайлар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иелерінің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кооперативтері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пәтерлер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меншік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иелерінің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тұтыну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кооперативтері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рәсімін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бетінше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бастай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алады</a:t>
            </a:r>
            <a:r>
              <a:rPr lang="ru-RU" b="1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451008" y="153947"/>
            <a:ext cx="302149" cy="320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9377532" y="120392"/>
            <a:ext cx="50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fld id="{BAF715AC-BDC5-496A-960F-71C61F7B4E09}" type="slidenum">
              <a:rPr lang="en-US" smtClean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7A8134-0520-7E70-F323-AB9F249F0834}"/>
              </a:ext>
            </a:extLst>
          </p:cNvPr>
          <p:cNvSpPr txBox="1"/>
          <p:nvPr/>
        </p:nvSpPr>
        <p:spPr>
          <a:xfrm>
            <a:off x="-78321" y="1456060"/>
            <a:ext cx="941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B3BDB5-24A8-3F9A-92D1-5B5A79FFD24D}"/>
              </a:ext>
            </a:extLst>
          </p:cNvPr>
          <p:cNvSpPr txBox="1"/>
          <p:nvPr/>
        </p:nvSpPr>
        <p:spPr>
          <a:xfrm>
            <a:off x="-3544" y="3753043"/>
            <a:ext cx="941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96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en-US" sz="4800" dirty="0">
              <a:solidFill>
                <a:srgbClr val="0963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494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B3BCDB-1DF4-4FC8-BF5D-1227A23C34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05"/>
            <a:ext cx="9904824" cy="685800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080" y="1488642"/>
            <a:ext cx="8541700" cy="353546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 algn="ctr">
              <a:buNone/>
            </a:pPr>
            <a:r>
              <a:rPr lang="ru-RU" sz="2925" b="1" dirty="0">
                <a:solidFill>
                  <a:srgbClr val="096327"/>
                </a:solidFill>
              </a:rPr>
              <a:t>НАЗАРЛАРЫҢЫЗҒА РАҚМЕТ!</a:t>
            </a:r>
          </a:p>
        </p:txBody>
      </p:sp>
    </p:spTree>
    <p:extLst>
      <p:ext uri="{BB962C8B-B14F-4D97-AF65-F5344CB8AC3E}">
        <p14:creationId xmlns:p14="http://schemas.microsoft.com/office/powerpoint/2010/main" val="6273480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2803</TotalTime>
  <Words>655</Words>
  <Application>Microsoft Office PowerPoint</Application>
  <PresentationFormat>Лист A4 (210x297 мм)</PresentationFormat>
  <Paragraphs>68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Мурсакина Мадина Уралбековна</dc:creator>
  <cp:lastModifiedBy>Абенов Аскар Серикович</cp:lastModifiedBy>
  <cp:revision>171</cp:revision>
  <cp:lastPrinted>2025-10-07T07:39:33Z</cp:lastPrinted>
  <dcterms:created xsi:type="dcterms:W3CDTF">2020-11-11T03:44:23Z</dcterms:created>
  <dcterms:modified xsi:type="dcterms:W3CDTF">2026-09-28T04:11:05Z</dcterms:modified>
</cp:coreProperties>
</file>