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2" r:id="rId3"/>
    <p:sldId id="256" r:id="rId5"/>
    <p:sldId id="278" r:id="rId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8" userDrawn="1">
          <p15:clr>
            <a:srgbClr val="A4A3A4"/>
          </p15:clr>
        </p15:guide>
        <p15:guide id="3" orient="horz" pos="4292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C06D"/>
    <a:srgbClr val="45E62A"/>
    <a:srgbClr val="6CEB57"/>
    <a:srgbClr val="A4FABF"/>
    <a:srgbClr val="0CC646"/>
    <a:srgbClr val="0EF054"/>
    <a:srgbClr val="0BBD42"/>
    <a:srgbClr val="4ABFF4"/>
    <a:srgbClr val="85DCF7"/>
    <a:srgbClr val="56C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3619" autoAdjust="0"/>
  </p:normalViewPr>
  <p:slideViewPr>
    <p:cSldViewPr showGuides="1">
      <p:cViewPr varScale="1">
        <p:scale>
          <a:sx n="108" d="100"/>
          <a:sy n="108" d="100"/>
        </p:scale>
        <p:origin x="1710" y="102"/>
      </p:cViewPr>
      <p:guideLst>
        <p:guide orient="horz" pos="2160"/>
        <p:guide pos="2888"/>
        <p:guide orient="horz" pos="4292"/>
        <p:guide orient="horz" pos="22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127"/>
        <p:guide pos="2166"/>
        <p:guide orient="horz" pos="3134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4948CF9C-96FC-4DF2-8312-E750E95DBF9F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1879" tIns="45939" rIns="91879" bIns="45939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1A2193D0-7D00-4819-B3E3-0FB3117A706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0AB47037-6665-4CF3-BD42-67B419A941B9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 panose="05040102010807070707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 panose="05040102010807070707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 panose="05040102010807070707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 panose="05000000000000000000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 panose="05000000000000000000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 panose="05040102010807070707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 panose="05040102010807070707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 panose="05040102010807070707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678656" y="2636912"/>
            <a:ext cx="7786687" cy="31076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  <a:b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Ақтөбе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энергетика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үй-коммуналдық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шаруашылық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ММ</a:t>
            </a:r>
            <a:b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2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Ақтөбе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" alt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5 қыркүйектегі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" alt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endParaRPr lang="" altLang="ru-RU" sz="32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9" descr="C:\Users\User\Desktop\gerb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332656"/>
            <a:ext cx="1872208" cy="186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58312" cy="928694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нақтылау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Ақтөбе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энергетика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үй-коммуналдық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шаруашылық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» ММ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1600" y="1153160"/>
          <a:ext cx="8899525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980"/>
                <a:gridCol w="3886200"/>
                <a:gridCol w="1441450"/>
                <a:gridCol w="893445"/>
                <a:gridCol w="1187450"/>
              </a:tblGrid>
              <a:tr h="34671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Жоспарланған кезең, мың теңге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 v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582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Қорытындысы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1 851 935</a:t>
                      </a:r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en-US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" alt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426 400</a:t>
                      </a:r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en-US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" alt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1 058 535,0</a:t>
                      </a:r>
                      <a:endParaRPr lang="" altLang="en-US" sz="1400" b="1" i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" alt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426 400,0</a:t>
                      </a:r>
                      <a:r>
                        <a:rPr lang="en-US" sz="14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endParaRPr lang="en-US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" alt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kumimoji="0" lang="ru-RU" sz="140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" altLang="ru-RU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en-US" altLang="en-US" sz="14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лді мекендерді газдандыру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" alt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106 913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960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279 114 015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бюджеттерге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нысаналы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даму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трансферттері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554 054,0</a:t>
                      </a:r>
                      <a:endParaRPr lang="" altLang="en-US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" alt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-426 400,0</a:t>
                      </a:r>
                      <a:endParaRPr lang="" altLang="en-US" sz="14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9920">
                <a:tc>
                  <a:txBody>
                    <a:bodyPr/>
                    <a:lstStyle/>
                    <a:p>
                      <a:pPr algn="ctr"/>
                      <a:r>
                        <a:rPr lang="" alt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279 071 015</a:t>
                      </a:r>
                      <a:endParaRPr lang="" alt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«</a:t>
                      </a:r>
                      <a:r>
                        <a:rPr lang="en-US" altLang="en-US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" altLang="en-US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r>
                        <a:rPr lang="en-US" altLang="en-US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 тасымалдау жүйесін дамыту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»</a:t>
                      </a:r>
                      <a:endParaRPr lang="en-US" alt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47 568,0</a:t>
                      </a:r>
                      <a:endParaRPr lang="" alt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76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279 087 015</a:t>
                      </a:r>
                      <a:endParaRPr lang="" alt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«</a:t>
                      </a:r>
                      <a:r>
                        <a:rPr lang="en-US" altLang="en-US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Кондоминиум объектілерінің ортақ мүлкіне күрделі жөндеу жүргізуге аудандық (облыстық маңызы бар қалалардың) бюджеттерге кредит беру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»</a:t>
                      </a:r>
                      <a:endParaRPr lang="en-US" alt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buNone/>
                      </a:pPr>
                      <a:endParaRPr lang="en-US" altLang="en-US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350 000,0</a:t>
                      </a:r>
                      <a:endParaRPr lang="" alt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 advTm="3401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58312" cy="1125908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нақтылау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Ақтөбе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энергетика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үй-коммуналдық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шаруашылық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» ММ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700807"/>
          <a:ext cx="8894980" cy="4407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844"/>
                <a:gridCol w="3824653"/>
                <a:gridCol w="1287915"/>
                <a:gridCol w="962891"/>
                <a:gridCol w="1198677"/>
              </a:tblGrid>
              <a:tr h="679329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Жоспарланған кезең, мың теңге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51626">
                <a:tc v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29051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 шығындар</a:t>
                      </a:r>
                      <a:endParaRPr lang="ru-RU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6 572 168,0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ru-RU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</a:t>
                      </a:r>
                      <a:r>
                        <a:rPr lang="ru-RU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 </a:t>
                      </a: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000,0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8826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279 001 015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деңгейде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25 070,0</a:t>
                      </a:r>
                      <a:endParaRPr lang="" altLang="ru-RU" sz="1400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6619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</a:t>
                      </a:r>
                      <a:r>
                        <a:rPr lang="" alt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kumimoji="0" lang="ru-RU" sz="1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en-US" alt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Төмен тұрған бюджеттерге ағымдағы нысаналы трансферттер. Жергілікті бюджет қаражаты есебінен.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" alt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37 000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6201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" alt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kumimoji="0" lang="ru-RU" sz="1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en-US" altLang="en-US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Табиғи монополиялар субъектілерінің халықаралық қаржы ұйымдарының қарыздарын өтеуге және оларға қызмет көрсетуге арналған шығындарын субсидиялау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" alt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731 330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 advTm="3401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0</TotalTime>
  <Words>1614</Words>
  <Application>WPS Presentation</Application>
  <PresentationFormat>Экран (4:3)</PresentationFormat>
  <Paragraphs>157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Arial</vt:lpstr>
      <vt:lpstr>SimSun</vt:lpstr>
      <vt:lpstr>Wingdings</vt:lpstr>
      <vt:lpstr>Wingdings 3</vt:lpstr>
      <vt:lpstr>Wingdings</vt:lpstr>
      <vt:lpstr>Gill Sans MT</vt:lpstr>
      <vt:lpstr>Microsoft YaHei</vt:lpstr>
      <vt:lpstr>Arial Unicode MS</vt:lpstr>
      <vt:lpstr>Calibri</vt:lpstr>
      <vt:lpstr>Cambria</vt:lpstr>
      <vt:lpstr>Bookman Old Style</vt:lpstr>
      <vt:lpstr>Начальная</vt:lpstr>
      <vt:lpstr>PowerPoint 演示文稿</vt:lpstr>
      <vt:lpstr>Бюджетті нақтылау  «Ақтөбе облысының энергетика және тұрғын үй-коммуналдық шаруашылық басқармасы» ММ</vt:lpstr>
      <vt:lpstr>Бюджетті нақтылау  «Ақтөбе облысының энергетика және тұрғын үй-коммуналдық шаруашылық басқармасы» ММ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a.bitikova</cp:lastModifiedBy>
  <cp:revision>247</cp:revision>
  <cp:lastPrinted>2024-03-29T03:43:00Z</cp:lastPrinted>
  <dcterms:created xsi:type="dcterms:W3CDTF">2018-01-27T07:19:00Z</dcterms:created>
  <dcterms:modified xsi:type="dcterms:W3CDTF">2026-10-06T05:21:23Z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1049-12.1.0.26886</vt:lpwstr>
  </property>
  <property fmtid="{D5CDD505-2E9C-101B-9397-08002B2CF9AE}" pid="3" name="ICV">
    <vt:lpwstr>6397E894D02E4F4DB2A736E4F15FAFB7_12</vt:lpwstr>
  </property>
</Properties>
</file>