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тдел Земельных отношений" userId="428bc651d284d950" providerId="LiveId" clId="{DCCDC611-7354-4881-924E-081EBDA71971}"/>
    <pc:docChg chg="delSld modSld">
      <pc:chgData name="Отдел Земельных отношений" userId="428bc651d284d950" providerId="LiveId" clId="{DCCDC611-7354-4881-924E-081EBDA71971}" dt="2026-10-07T04:11:00.511" v="93"/>
      <pc:docMkLst>
        <pc:docMk/>
      </pc:docMkLst>
      <pc:sldChg chg="modSp mod">
        <pc:chgData name="Отдел Земельных отношений" userId="428bc651d284d950" providerId="LiveId" clId="{DCCDC611-7354-4881-924E-081EBDA71971}" dt="2026-10-07T04:08:58.964" v="85" actId="6549"/>
        <pc:sldMkLst>
          <pc:docMk/>
          <pc:sldMk cId="3152326292" sldId="258"/>
        </pc:sldMkLst>
        <pc:graphicFrameChg chg="mod modGraphic">
          <ac:chgData name="Отдел Земельных отношений" userId="428bc651d284d950" providerId="LiveId" clId="{DCCDC611-7354-4881-924E-081EBDA71971}" dt="2026-10-07T04:08:58.964" v="85" actId="6549"/>
          <ac:graphicFrameMkLst>
            <pc:docMk/>
            <pc:sldMk cId="3152326292" sldId="258"/>
            <ac:graphicFrameMk id="4" creationId="{00000000-0000-0000-0000-000000000000}"/>
          </ac:graphicFrameMkLst>
        </pc:graphicFrameChg>
      </pc:sldChg>
      <pc:sldChg chg="modSp mod">
        <pc:chgData name="Отдел Земельных отношений" userId="428bc651d284d950" providerId="LiveId" clId="{DCCDC611-7354-4881-924E-081EBDA71971}" dt="2026-10-07T04:11:00.511" v="93"/>
        <pc:sldMkLst>
          <pc:docMk/>
          <pc:sldMk cId="1020617931" sldId="259"/>
        </pc:sldMkLst>
        <pc:graphicFrameChg chg="mod modGraphic">
          <ac:chgData name="Отдел Земельных отношений" userId="428bc651d284d950" providerId="LiveId" clId="{DCCDC611-7354-4881-924E-081EBDA71971}" dt="2026-10-07T04:11:00.511" v="93"/>
          <ac:graphicFrameMkLst>
            <pc:docMk/>
            <pc:sldMk cId="1020617931" sldId="259"/>
            <ac:graphicFrameMk id="4" creationId="{00000000-0000-0000-0000-000000000000}"/>
          </ac:graphicFrameMkLst>
        </pc:graphicFrameChg>
      </pc:sldChg>
      <pc:sldChg chg="del">
        <pc:chgData name="Отдел Земельных отношений" userId="428bc651d284d950" providerId="LiveId" clId="{DCCDC611-7354-4881-924E-081EBDA71971}" dt="2026-10-07T04:07:28.881" v="0" actId="2696"/>
        <pc:sldMkLst>
          <pc:docMk/>
          <pc:sldMk cId="2092231457" sldId="260"/>
        </pc:sldMkLst>
      </pc:sldChg>
      <pc:sldChg chg="modSp mod">
        <pc:chgData name="Отдел Земельных отношений" userId="428bc651d284d950" providerId="LiveId" clId="{DCCDC611-7354-4881-924E-081EBDA71971}" dt="2026-10-07T04:08:19.171" v="73" actId="20577"/>
        <pc:sldMkLst>
          <pc:docMk/>
          <pc:sldMk cId="1358404176" sldId="265"/>
        </pc:sldMkLst>
        <pc:spChg chg="mod">
          <ac:chgData name="Отдел Земельных отношений" userId="428bc651d284d950" providerId="LiveId" clId="{DCCDC611-7354-4881-924E-081EBDA71971}" dt="2026-10-07T04:08:19.171" v="73" actId="20577"/>
          <ac:spMkLst>
            <pc:docMk/>
            <pc:sldMk cId="1358404176" sldId="265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584124"/>
            <a:ext cx="10229325" cy="3329581"/>
          </a:xfrm>
        </p:spPr>
        <p:txBody>
          <a:bodyPr/>
          <a:lstStyle/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қатынастары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" ММ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4757" y="5412456"/>
            <a:ext cx="8065958" cy="861420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4950" y="1076009"/>
            <a:ext cx="11065756" cy="2897786"/>
          </a:xfrm>
        </p:spPr>
        <p:txBody>
          <a:bodyPr/>
          <a:lstStyle/>
          <a:p>
            <a:pPr algn="ctr"/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Сіздердің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қатынастары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» ММ 2026-2028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ұсынылды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5 </a:t>
            </a:r>
            <a:r>
              <a:rPr lang="kk-KZ" sz="2800" dirty="0">
                <a:latin typeface="Arial" panose="020B0604020202020204" pitchFamily="34" charset="0"/>
                <a:cs typeface="Arial" panose="020B0604020202020204" pitchFamily="34" charset="0"/>
              </a:rPr>
              <a:t>қазандағы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№ 301/55 «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2025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№ 245/43 2026-2028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жылдар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Құрметті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тұрғындары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40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991" y="2010032"/>
            <a:ext cx="11237976" cy="4497859"/>
          </a:xfrm>
        </p:spPr>
        <p:txBody>
          <a:bodyPr/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Основные функции государственного органа: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/>
              <a:t>Ақсу</a:t>
            </a:r>
            <a:r>
              <a:rPr lang="ru-RU" sz="2400" dirty="0"/>
              <a:t> </a:t>
            </a:r>
            <a:r>
              <a:rPr lang="ru-RU" sz="2400" dirty="0" err="1"/>
              <a:t>қаласының</a:t>
            </a:r>
            <a:r>
              <a:rPr lang="ru-RU" sz="2400" dirty="0"/>
              <a:t> </a:t>
            </a:r>
            <a:r>
              <a:rPr lang="ru-RU" sz="2400" dirty="0" err="1"/>
              <a:t>аумағында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қатынастарын</a:t>
            </a:r>
            <a:r>
              <a:rPr lang="ru-RU" sz="2400" dirty="0"/>
              <a:t> </a:t>
            </a:r>
            <a:r>
              <a:rPr lang="ru-RU" sz="2400" dirty="0" err="1"/>
              <a:t>реттеу</a:t>
            </a:r>
            <a:r>
              <a:rPr lang="ru-RU" sz="2400" dirty="0"/>
              <a:t> </a:t>
            </a:r>
            <a:r>
              <a:rPr lang="ru-RU" sz="2400" dirty="0" err="1"/>
              <a:t>саласындағы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саясатты</a:t>
            </a:r>
            <a:r>
              <a:rPr lang="ru-RU" sz="2400" dirty="0"/>
              <a:t> </a:t>
            </a:r>
            <a:r>
              <a:rPr lang="ru-RU" sz="2400" dirty="0" err="1"/>
              <a:t>іске</a:t>
            </a:r>
            <a:r>
              <a:rPr lang="ru-RU" sz="2400" dirty="0"/>
              <a:t> </a:t>
            </a:r>
            <a:r>
              <a:rPr lang="ru-RU" sz="2400" dirty="0" err="1"/>
              <a:t>асыру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 err="1"/>
              <a:t>жерді</a:t>
            </a:r>
            <a:r>
              <a:rPr lang="ru-RU" sz="2400" dirty="0"/>
              <a:t> </a:t>
            </a:r>
            <a:r>
              <a:rPr lang="ru-RU" sz="2400" dirty="0" err="1"/>
              <a:t>ұтымды</a:t>
            </a:r>
            <a:r>
              <a:rPr lang="ru-RU" sz="2400" dirty="0"/>
              <a:t> </a:t>
            </a:r>
            <a:r>
              <a:rPr lang="ru-RU" sz="2400" dirty="0" err="1"/>
              <a:t>пайдалану</a:t>
            </a:r>
            <a:r>
              <a:rPr lang="ru-RU" sz="2400" dirty="0"/>
              <a:t>, </a:t>
            </a:r>
            <a:r>
              <a:rPr lang="ru-RU" sz="2400" dirty="0" err="1"/>
              <a:t>топырақ</a:t>
            </a:r>
            <a:r>
              <a:rPr lang="ru-RU" sz="2400" dirty="0"/>
              <a:t> </a:t>
            </a:r>
            <a:r>
              <a:rPr lang="ru-RU" sz="2400" dirty="0" err="1"/>
              <a:t>құнарлылығын</a:t>
            </a:r>
            <a:r>
              <a:rPr lang="ru-RU" sz="2400" dirty="0"/>
              <a:t> </a:t>
            </a:r>
            <a:r>
              <a:rPr lang="ru-RU" sz="2400" dirty="0" err="1"/>
              <a:t>сақтау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молықтыру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әлеуметтік-экономикалық</a:t>
            </a:r>
            <a:r>
              <a:rPr lang="ru-RU" sz="2400" dirty="0"/>
              <a:t>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ұйымдық-шаруашылық</a:t>
            </a:r>
            <a:r>
              <a:rPr lang="ru-RU" sz="2400" dirty="0"/>
              <a:t> </a:t>
            </a:r>
            <a:r>
              <a:rPr lang="ru-RU" sz="2400" dirty="0" err="1"/>
              <a:t>жағдайлар</a:t>
            </a:r>
            <a:r>
              <a:rPr lang="ru-RU" sz="2400" dirty="0"/>
              <a:t> </a:t>
            </a:r>
            <a:r>
              <a:rPr lang="ru-RU" sz="2400" dirty="0" err="1"/>
              <a:t>жасау</a:t>
            </a:r>
            <a:br>
              <a:rPr lang="ru-RU" sz="2400" dirty="0"/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/>
              <a:t>Қазақстан</a:t>
            </a:r>
            <a:r>
              <a:rPr lang="ru-RU" sz="2400" dirty="0"/>
              <a:t> </a:t>
            </a:r>
            <a:r>
              <a:rPr lang="ru-RU" sz="2400" dirty="0" err="1"/>
              <a:t>Республикасының</a:t>
            </a:r>
            <a:r>
              <a:rPr lang="ru-RU" sz="2400" dirty="0"/>
              <a:t> </a:t>
            </a:r>
            <a:r>
              <a:rPr lang="ru-RU" sz="2400" dirty="0" err="1"/>
              <a:t>заңнамасына</a:t>
            </a:r>
            <a:r>
              <a:rPr lang="ru-RU" sz="2400" dirty="0"/>
              <a:t> </a:t>
            </a:r>
            <a:r>
              <a:rPr lang="ru-RU" sz="2400" dirty="0" err="1"/>
              <a:t>сәйкес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сауда-саттығын</a:t>
            </a:r>
            <a:r>
              <a:rPr lang="ru-RU" sz="2400" dirty="0"/>
              <a:t> (конкурс, аукцион) </a:t>
            </a:r>
            <a:r>
              <a:rPr lang="ru-RU" sz="2400" dirty="0" err="1"/>
              <a:t>өткізуді</a:t>
            </a:r>
            <a:r>
              <a:rPr lang="ru-RU" sz="2400" dirty="0"/>
              <a:t> </a:t>
            </a:r>
            <a:r>
              <a:rPr lang="ru-RU" sz="2400" dirty="0" err="1"/>
              <a:t>ұйымдастыру</a:t>
            </a:r>
            <a:br>
              <a:rPr lang="ru-RU" sz="2400" dirty="0"/>
            </a:b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/>
              <a:t>Ақсу</a:t>
            </a:r>
            <a:r>
              <a:rPr lang="ru-RU" sz="2400" dirty="0"/>
              <a:t> </a:t>
            </a:r>
            <a:r>
              <a:rPr lang="ru-RU" sz="2400" dirty="0" err="1"/>
              <a:t>қаласы</a:t>
            </a:r>
            <a:r>
              <a:rPr lang="ru-RU" sz="2400" dirty="0"/>
              <a:t> </a:t>
            </a:r>
            <a:r>
              <a:rPr lang="ru-RU" sz="2400" dirty="0" err="1"/>
              <a:t>жерінің</a:t>
            </a:r>
            <a:r>
              <a:rPr lang="ru-RU" sz="2400" dirty="0"/>
              <a:t> </a:t>
            </a:r>
            <a:r>
              <a:rPr lang="ru-RU" sz="2400" dirty="0" err="1"/>
              <a:t>теңгерімін</a:t>
            </a:r>
            <a:r>
              <a:rPr lang="ru-RU" sz="2400" dirty="0"/>
              <a:t> </a:t>
            </a:r>
            <a:r>
              <a:rPr lang="ru-RU" sz="2400" dirty="0" err="1"/>
              <a:t>жасау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учаскелерін</a:t>
            </a:r>
            <a:r>
              <a:rPr lang="ru-RU" sz="2400" dirty="0"/>
              <a:t> беру </a:t>
            </a:r>
            <a:r>
              <a:rPr lang="ru-RU" sz="2400" dirty="0" err="1"/>
              <a:t>және</a:t>
            </a:r>
            <a:r>
              <a:rPr lang="ru-RU" sz="2400" dirty="0"/>
              <a:t> </a:t>
            </a:r>
            <a:r>
              <a:rPr lang="ru-RU" sz="2400" dirty="0" err="1"/>
              <a:t>олардың</a:t>
            </a:r>
            <a:r>
              <a:rPr lang="ru-RU" sz="2400" dirty="0"/>
              <a:t> </a:t>
            </a:r>
            <a:r>
              <a:rPr lang="ru-RU" sz="2400" dirty="0" err="1"/>
              <a:t>нысаналы</a:t>
            </a:r>
            <a:r>
              <a:rPr lang="ru-RU" sz="2400" dirty="0"/>
              <a:t> </a:t>
            </a:r>
            <a:r>
              <a:rPr lang="ru-RU" sz="2400" dirty="0" err="1"/>
              <a:t>мақсатын</a:t>
            </a:r>
            <a:r>
              <a:rPr lang="ru-RU" sz="2400" dirty="0"/>
              <a:t> </a:t>
            </a:r>
            <a:r>
              <a:rPr lang="ru-RU" sz="2400" dirty="0" err="1"/>
              <a:t>өзгерту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Ақсу</a:t>
            </a:r>
            <a:r>
              <a:rPr lang="ru-RU" sz="2400" dirty="0"/>
              <a:t> </a:t>
            </a:r>
            <a:r>
              <a:rPr lang="ru-RU" sz="2400" dirty="0" err="1"/>
              <a:t>қаласы</a:t>
            </a:r>
            <a:r>
              <a:rPr lang="ru-RU" sz="2400" dirty="0"/>
              <a:t> </a:t>
            </a:r>
            <a:r>
              <a:rPr lang="ru-RU" sz="2400" dirty="0" err="1"/>
              <a:t>әкімінің</a:t>
            </a:r>
            <a:r>
              <a:rPr lang="ru-RU" sz="2400" dirty="0"/>
              <a:t> </a:t>
            </a:r>
            <a:r>
              <a:rPr lang="ru-RU" sz="2400" dirty="0" err="1"/>
              <a:t>ұсыныстары</a:t>
            </a:r>
            <a:r>
              <a:rPr lang="ru-RU" sz="2400" dirty="0"/>
              <a:t> мен </a:t>
            </a:r>
            <a:r>
              <a:rPr lang="ru-RU" sz="2400" dirty="0" err="1"/>
              <a:t>шешімдерінің</a:t>
            </a:r>
            <a:r>
              <a:rPr lang="ru-RU" sz="2400" dirty="0"/>
              <a:t> </a:t>
            </a:r>
            <a:r>
              <a:rPr lang="ru-RU" sz="2400" dirty="0" err="1"/>
              <a:t>жобаларын</a:t>
            </a:r>
            <a:r>
              <a:rPr lang="ru-RU" sz="2400" dirty="0"/>
              <a:t> </a:t>
            </a:r>
            <a:r>
              <a:rPr lang="ru-RU" sz="2400" dirty="0" err="1"/>
              <a:t>дайындау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38728" y="1763758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87985" y="4325106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63403" y="441785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38727" y="3395354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34707" y="5378012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9" y="199884"/>
            <a:ext cx="9951394" cy="970155"/>
          </a:xfrm>
        </p:spPr>
        <p:txBody>
          <a:bodyPr/>
          <a:lstStyle/>
          <a:p>
            <a:pPr algn="ctr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236866"/>
              </p:ext>
            </p:extLst>
          </p:nvPr>
        </p:nvGraphicFramePr>
        <p:xfrm>
          <a:off x="-2" y="1342239"/>
          <a:ext cx="12192002" cy="2745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036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022952019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75279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бюджетной программы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фактісі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Факт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0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19096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аумағында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қатынастарын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реттеу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67071,0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435597">
                <a:tc>
                  <a:txBody>
                    <a:bodyPr/>
                    <a:lstStyle/>
                    <a:p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</a:t>
                      </a:r>
                    </a:p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67071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03383" y="886807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тенге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" y="4218644"/>
            <a:ext cx="121920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материалдық-техникалық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Ауыл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ұтымды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774"/>
            <a:ext cx="12469091" cy="835375"/>
          </a:xfrm>
        </p:spPr>
        <p:txBody>
          <a:bodyPr/>
          <a:lstStyle/>
          <a:p>
            <a:b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227500"/>
              </p:ext>
            </p:extLst>
          </p:nvPr>
        </p:nvGraphicFramePr>
        <p:xfrm>
          <a:off x="0" y="1276012"/>
          <a:ext cx="12192000" cy="4617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456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452958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872017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937682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687234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371653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7474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41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609662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 салықты аударудың уақтылығы мен толықтығын 100% қамтамасыз ету </a:t>
                      </a:r>
                    </a:p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Кадастрлық істерді құжаттандыру, көбейту және қалыптастыру үшін материалдармен материалдық-техникалық базаны қамтамасыз ету</a:t>
                      </a:r>
                    </a:p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Ақсу қаласының халқы мен бизнесі үшін ақпараттың жариялылығын, ашықтығын және қолжетімділігін 100% бөлігінде ҚР Жер кодексінің талаптарын жариялау арқылы қамтамасыз ету</a:t>
                      </a:r>
                      <a:endParaRPr lang="ru-RU" sz="2000" b="0" i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1060" y="906680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white"/>
                </a:solidFill>
                <a:latin typeface="Century Gothic" panose="020B0502020202020204"/>
              </a:rPr>
              <a:t>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д.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659" y="199885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17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1307</TotalTime>
  <Words>377</Words>
  <Application>Microsoft Office PowerPoint</Application>
  <PresentationFormat>Широкоэкранный</PresentationFormat>
  <Paragraphs>57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Ион</vt:lpstr>
      <vt:lpstr>"Ақсу қаласының жер қатынастары бөлімі" ММ азаматтық бюджеті</vt:lpstr>
      <vt:lpstr>                              Сіздердің назарларыңызға «Ақсу қаласының жер қатынастары бөлімі» ММ 2026-2028 жылдарға арналған Азаматтық бюджеті ұсынылды, Ақсу қалалық мәслихатының 2026 жылғы                    5 қазандағы № 301/55 «Ақсу қалалық мәслихатының               2025 жылғы 17 желтоқсандағы № 245/43 2026-2028 жылдар»</vt:lpstr>
      <vt:lpstr>Основные функции государственного органа:           Ақсу қаласының аумағында жер қатынастарын реттеу саласындағы мемлекеттік саясатты іске асыру  жерді ұтымды пайдалану, топырақ құнарлылығын сақтау және молықтыру үшін әлеуметтік-экономикалық және ұйымдық-шаруашылық жағдайлар жасау    Қазақстан Республикасының заңнамасына сәйкес жер сауда-саттығын (конкурс, аукцион) өткізуді ұйымдастыру   Ақсу қаласы жерінің теңгерімін жасау  жер учаскелерін беру және олардың нысаналы мақсатын өзгерту бойынша Ақсу қаласы әкімінің ұсыныстары мен шешімдерінің жобаларын дайындау </vt:lpstr>
      <vt:lpstr>Мемлекеттік орган іске асыратын бюджеттік бағдарламалар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Отдел Земельных отношений</cp:lastModifiedBy>
  <cp:revision>84</cp:revision>
  <dcterms:created xsi:type="dcterms:W3CDTF">2019-11-13T03:03:50Z</dcterms:created>
  <dcterms:modified xsi:type="dcterms:W3CDTF">2026-10-07T04:11:16Z</dcterms:modified>
</cp:coreProperties>
</file>