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6" r:id="rId2"/>
    <p:sldMasterId id="2147483675" r:id="rId3"/>
    <p:sldMasterId id="2147483682" r:id="rId4"/>
    <p:sldMasterId id="2147483695" r:id="rId5"/>
  </p:sldMasterIdLst>
  <p:notesMasterIdLst>
    <p:notesMasterId r:id="rId10"/>
  </p:notesMasterIdLst>
  <p:handoutMasterIdLst>
    <p:handoutMasterId r:id="rId11"/>
  </p:handoutMasterIdLst>
  <p:sldIdLst>
    <p:sldId id="456" r:id="rId6"/>
    <p:sldId id="462" r:id="rId7"/>
    <p:sldId id="459" r:id="rId8"/>
    <p:sldId id="457" r:id="rId9"/>
  </p:sldIdLst>
  <p:sldSz cx="10826750" cy="8120063" type="B4ISO"/>
  <p:notesSz cx="9928225" cy="6797675"/>
  <p:defaultTextStyle>
    <a:defPPr>
      <a:defRPr lang="ru-RU"/>
    </a:defPPr>
    <a:lvl1pPr marL="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238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10" userDrawn="1">
          <p15:clr>
            <a:srgbClr val="A4A3A4"/>
          </p15:clr>
        </p15:guide>
        <p15:guide id="2" pos="3410" userDrawn="1">
          <p15:clr>
            <a:srgbClr val="A4A3A4"/>
          </p15:clr>
        </p15:guide>
        <p15:guide id="3" orient="horz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403"/>
    <a:srgbClr val="765B04"/>
    <a:srgbClr val="007635"/>
    <a:srgbClr val="FF9999"/>
    <a:srgbClr val="FFCC00"/>
    <a:srgbClr val="FFFF00"/>
    <a:srgbClr val="0070C0"/>
    <a:srgbClr val="DCF4E2"/>
    <a:srgbClr val="E3EDE5"/>
    <a:srgbClr val="EF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76" autoAdjust="0"/>
    <p:restoredTop sz="86447" autoAdjust="0"/>
  </p:normalViewPr>
  <p:slideViewPr>
    <p:cSldViewPr>
      <p:cViewPr varScale="1">
        <p:scale>
          <a:sx n="96" d="100"/>
          <a:sy n="96" d="100"/>
        </p:scale>
        <p:origin x="846" y="96"/>
      </p:cViewPr>
      <p:guideLst>
        <p:guide orient="horz" pos="3410"/>
        <p:guide pos="3410"/>
        <p:guide orient="horz"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664" y="8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A5725AFE-936B-48C0-9DEB-3494403A0FCD}" type="datetimeFigureOut">
              <a:rPr lang="ru-RU" smtClean="0"/>
              <a:pPr/>
              <a:t>06.10.2026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7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664" y="6456881"/>
            <a:ext cx="4303243" cy="339721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91E3F6FF-C8D9-491B-99E9-14E9961D5D0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0537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710" y="4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/>
          <a:lstStyle>
            <a:lvl1pPr algn="r">
              <a:defRPr sz="1200"/>
            </a:lvl1pPr>
          </a:lstStyle>
          <a:p>
            <a:fld id="{11E86ADD-3672-4111-9237-9DA0583E08A9}" type="datetimeFigureOut">
              <a:rPr lang="ru-RU" smtClean="0"/>
              <a:pPr/>
              <a:t>06.10.2026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72" tIns="45636" rIns="91272" bIns="4563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9"/>
            <a:ext cx="7942580" cy="3058954"/>
          </a:xfrm>
          <a:prstGeom prst="rect">
            <a:avLst/>
          </a:prstGeom>
        </p:spPr>
        <p:txBody>
          <a:bodyPr vert="horz" lIns="91272" tIns="45636" rIns="91272" bIns="4563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710" y="6456616"/>
            <a:ext cx="4302231" cy="339884"/>
          </a:xfrm>
          <a:prstGeom prst="rect">
            <a:avLst/>
          </a:prstGeom>
        </p:spPr>
        <p:txBody>
          <a:bodyPr vert="horz" lIns="91272" tIns="45636" rIns="91272" bIns="45636" rtlCol="0" anchor="b"/>
          <a:lstStyle>
            <a:lvl1pPr algn="r">
              <a:defRPr sz="1200"/>
            </a:lvl1pPr>
          </a:lstStyle>
          <a:p>
            <a:fld id="{C0C882B6-AD84-41DA-8F4C-9F5B3F9AAE2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0772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1pPr>
    <a:lvl2pPr marL="606198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2pPr>
    <a:lvl3pPr marL="12123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3pPr>
    <a:lvl4pPr marL="1818597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4pPr>
    <a:lvl5pPr marL="2424796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5pPr>
    <a:lvl6pPr marL="30309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6pPr>
    <a:lvl7pPr marL="3637191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7pPr>
    <a:lvl8pPr marL="4243390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8pPr>
    <a:lvl9pPr marL="4849589" algn="l" defTabSz="1212396" rtl="0" eaLnBrk="1" latinLnBrk="0" hangingPunct="1">
      <a:defRPr sz="159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074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70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376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63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tags" Target="../tags/tag35.xml"/><Relationship Id="rId3" Type="http://schemas.openxmlformats.org/officeDocument/2006/relationships/tags" Target="../tags/tag20.xml"/><Relationship Id="rId21" Type="http://schemas.openxmlformats.org/officeDocument/2006/relationships/oleObject" Target="../embeddings/oleObject3.bin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4.emf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oleObject" Target="../embeddings/oleObject4.bin"/><Relationship Id="rId10" Type="http://schemas.openxmlformats.org/officeDocument/2006/relationships/tags" Target="../tags/tag27.xml"/><Relationship Id="rId19" Type="http://schemas.openxmlformats.org/officeDocument/2006/relationships/tags" Target="../tags/tag36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3" Type="http://schemas.openxmlformats.org/officeDocument/2006/relationships/tags" Target="../tags/tag38.xml"/><Relationship Id="rId21" Type="http://schemas.openxmlformats.org/officeDocument/2006/relationships/oleObject" Target="../embeddings/oleObject5.bin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3" Type="http://schemas.openxmlformats.org/officeDocument/2006/relationships/tags" Target="../tags/tag56.xml"/><Relationship Id="rId21" Type="http://schemas.openxmlformats.org/officeDocument/2006/relationships/oleObject" Target="../embeddings/oleObject6.bin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5.emf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23" Type="http://schemas.openxmlformats.org/officeDocument/2006/relationships/oleObject" Target="../embeddings/oleObject7.bin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0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2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5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6.bin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tags" Target="../tags/tag126.xml"/><Relationship Id="rId18" Type="http://schemas.openxmlformats.org/officeDocument/2006/relationships/tags" Target="../tags/tag131.xml"/><Relationship Id="rId3" Type="http://schemas.openxmlformats.org/officeDocument/2006/relationships/tags" Target="../tags/tag116.xml"/><Relationship Id="rId21" Type="http://schemas.openxmlformats.org/officeDocument/2006/relationships/oleObject" Target="../embeddings/oleObject17.bin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tags" Target="../tags/tag130.xml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image" Target="../media/image4.emf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23" Type="http://schemas.openxmlformats.org/officeDocument/2006/relationships/oleObject" Target="../embeddings/oleObject18.bin"/><Relationship Id="rId10" Type="http://schemas.openxmlformats.org/officeDocument/2006/relationships/tags" Target="../tags/tag123.xml"/><Relationship Id="rId19" Type="http://schemas.openxmlformats.org/officeDocument/2006/relationships/tags" Target="../tags/tag132.xml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tags" Target="../tags/tag149.xml"/><Relationship Id="rId3" Type="http://schemas.openxmlformats.org/officeDocument/2006/relationships/tags" Target="../tags/tag134.xml"/><Relationship Id="rId21" Type="http://schemas.openxmlformats.org/officeDocument/2006/relationships/oleObject" Target="../embeddings/oleObject19.bin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tags" Target="../tags/tag148.xml"/><Relationship Id="rId2" Type="http://schemas.openxmlformats.org/officeDocument/2006/relationships/tags" Target="../tags/tag133.xml"/><Relationship Id="rId16" Type="http://schemas.openxmlformats.org/officeDocument/2006/relationships/tags" Target="../tags/tag147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5" Type="http://schemas.openxmlformats.org/officeDocument/2006/relationships/tags" Target="../tags/tag136.xml"/><Relationship Id="rId15" Type="http://schemas.openxmlformats.org/officeDocument/2006/relationships/tags" Target="../tags/tag146.xml"/><Relationship Id="rId10" Type="http://schemas.openxmlformats.org/officeDocument/2006/relationships/tags" Target="../tags/tag141.xml"/><Relationship Id="rId19" Type="http://schemas.openxmlformats.org/officeDocument/2006/relationships/tags" Target="../tags/tag150.xml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Relationship Id="rId22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tags" Target="../tags/tag162.xml"/><Relationship Id="rId18" Type="http://schemas.openxmlformats.org/officeDocument/2006/relationships/tags" Target="../tags/tag167.xml"/><Relationship Id="rId3" Type="http://schemas.openxmlformats.org/officeDocument/2006/relationships/tags" Target="../tags/tag152.xml"/><Relationship Id="rId21" Type="http://schemas.openxmlformats.org/officeDocument/2006/relationships/oleObject" Target="../embeddings/oleObject20.bin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tags" Target="../tags/tag166.xml"/><Relationship Id="rId2" Type="http://schemas.openxmlformats.org/officeDocument/2006/relationships/tags" Target="../tags/tag151.xml"/><Relationship Id="rId16" Type="http://schemas.openxmlformats.org/officeDocument/2006/relationships/tags" Target="../tags/tag165.xml"/><Relationship Id="rId20" Type="http://schemas.openxmlformats.org/officeDocument/2006/relationships/slideMaster" Target="../slideMasters/slideMaster3.xml"/><Relationship Id="rId1" Type="http://schemas.openxmlformats.org/officeDocument/2006/relationships/vmlDrawing" Target="../drawings/vmlDrawing17.v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5.emf"/><Relationship Id="rId5" Type="http://schemas.openxmlformats.org/officeDocument/2006/relationships/tags" Target="../tags/tag154.xml"/><Relationship Id="rId15" Type="http://schemas.openxmlformats.org/officeDocument/2006/relationships/tags" Target="../tags/tag164.xml"/><Relationship Id="rId23" Type="http://schemas.openxmlformats.org/officeDocument/2006/relationships/oleObject" Target="../embeddings/oleObject21.bin"/><Relationship Id="rId10" Type="http://schemas.openxmlformats.org/officeDocument/2006/relationships/tags" Target="../tags/tag159.xml"/><Relationship Id="rId19" Type="http://schemas.openxmlformats.org/officeDocument/2006/relationships/tags" Target="../tags/tag168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tags" Target="../tags/tag163.xml"/><Relationship Id="rId22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3.bin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tags" Target="../tags/tag203.xml"/><Relationship Id="rId3" Type="http://schemas.openxmlformats.org/officeDocument/2006/relationships/tags" Target="../tags/tag188.xml"/><Relationship Id="rId21" Type="http://schemas.openxmlformats.org/officeDocument/2006/relationships/oleObject" Target="../embeddings/oleObject24.bin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0.v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24" Type="http://schemas.openxmlformats.org/officeDocument/2006/relationships/image" Target="../media/image4.emf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23" Type="http://schemas.openxmlformats.org/officeDocument/2006/relationships/oleObject" Target="../embeddings/oleObject25.bin"/><Relationship Id="rId10" Type="http://schemas.openxmlformats.org/officeDocument/2006/relationships/tags" Target="../tags/tag195.xml"/><Relationship Id="rId19" Type="http://schemas.openxmlformats.org/officeDocument/2006/relationships/tags" Target="../tags/tag204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Relationship Id="rId22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tags" Target="../tags/tag221.xml"/><Relationship Id="rId3" Type="http://schemas.openxmlformats.org/officeDocument/2006/relationships/tags" Target="../tags/tag206.xml"/><Relationship Id="rId21" Type="http://schemas.openxmlformats.org/officeDocument/2006/relationships/oleObject" Target="../embeddings/oleObject26.bin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tags" Target="../tags/tag220.xml"/><Relationship Id="rId2" Type="http://schemas.openxmlformats.org/officeDocument/2006/relationships/tags" Target="../tags/tag205.xml"/><Relationship Id="rId16" Type="http://schemas.openxmlformats.org/officeDocument/2006/relationships/tags" Target="../tags/tag219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1.v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tags" Target="../tags/tag218.xml"/><Relationship Id="rId10" Type="http://schemas.openxmlformats.org/officeDocument/2006/relationships/tags" Target="../tags/tag213.xml"/><Relationship Id="rId19" Type="http://schemas.openxmlformats.org/officeDocument/2006/relationships/tags" Target="../tags/tag222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tags" Target="../tags/tag217.xml"/><Relationship Id="rId22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18" Type="http://schemas.openxmlformats.org/officeDocument/2006/relationships/tags" Target="../tags/tag239.xml"/><Relationship Id="rId3" Type="http://schemas.openxmlformats.org/officeDocument/2006/relationships/tags" Target="../tags/tag224.xml"/><Relationship Id="rId21" Type="http://schemas.openxmlformats.org/officeDocument/2006/relationships/oleObject" Target="../embeddings/oleObject27.bin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17" Type="http://schemas.openxmlformats.org/officeDocument/2006/relationships/tags" Target="../tags/tag238.xml"/><Relationship Id="rId2" Type="http://schemas.openxmlformats.org/officeDocument/2006/relationships/tags" Target="../tags/tag223.xml"/><Relationship Id="rId16" Type="http://schemas.openxmlformats.org/officeDocument/2006/relationships/tags" Target="../tags/tag237.xml"/><Relationship Id="rId20" Type="http://schemas.openxmlformats.org/officeDocument/2006/relationships/slideMaster" Target="../slideMasters/slideMaster4.xml"/><Relationship Id="rId1" Type="http://schemas.openxmlformats.org/officeDocument/2006/relationships/vmlDrawing" Target="../drawings/vmlDrawing22.v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24" Type="http://schemas.openxmlformats.org/officeDocument/2006/relationships/image" Target="../media/image5.emf"/><Relationship Id="rId5" Type="http://schemas.openxmlformats.org/officeDocument/2006/relationships/tags" Target="../tags/tag226.xml"/><Relationship Id="rId15" Type="http://schemas.openxmlformats.org/officeDocument/2006/relationships/tags" Target="../tags/tag236.xml"/><Relationship Id="rId23" Type="http://schemas.openxmlformats.org/officeDocument/2006/relationships/oleObject" Target="../embeddings/oleObject28.bin"/><Relationship Id="rId10" Type="http://schemas.openxmlformats.org/officeDocument/2006/relationships/tags" Target="../tags/tag231.xml"/><Relationship Id="rId19" Type="http://schemas.openxmlformats.org/officeDocument/2006/relationships/tags" Target="../tags/tag240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5.xml"/><Relationship Id="rId22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41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9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7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1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0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2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262.xml"/><Relationship Id="rId2" Type="http://schemas.openxmlformats.org/officeDocument/2006/relationships/tags" Target="../tags/tag261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3.bin"/><Relationship Id="rId4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4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4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5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66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7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5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450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6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96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81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83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0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88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8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989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8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982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29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3691783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6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875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2027898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68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677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1829935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09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0362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3236322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3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720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8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7522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7503787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05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9276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3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1" y="7595649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6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03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1705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14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D32359E-46D0-4934-99F8-40F93886E8F9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115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85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58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066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38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0" name="Picture 3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39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4343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3344" y="3335990"/>
            <a:ext cx="8120063" cy="819904"/>
          </a:xfrm>
        </p:spPr>
        <p:txBody>
          <a:bodyPr anchor="b"/>
          <a:lstStyle>
            <a:lvl1pPr algn="ctr">
              <a:defRPr sz="53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3344" y="4264913"/>
            <a:ext cx="8120063" cy="327910"/>
          </a:xfrm>
        </p:spPr>
        <p:txBody>
          <a:bodyPr/>
          <a:lstStyle>
            <a:lvl1pPr marL="0" indent="0" algn="ctr">
              <a:buNone/>
              <a:defRPr sz="2131"/>
            </a:lvl1pPr>
            <a:lvl2pPr marL="405994" indent="0" algn="ctr">
              <a:buNone/>
              <a:defRPr sz="1776"/>
            </a:lvl2pPr>
            <a:lvl3pPr marL="811987" indent="0" algn="ctr">
              <a:buNone/>
              <a:defRPr sz="1598"/>
            </a:lvl3pPr>
            <a:lvl4pPr marL="1217981" indent="0" algn="ctr">
              <a:buNone/>
              <a:defRPr sz="1421"/>
            </a:lvl4pPr>
            <a:lvl5pPr marL="1623974" indent="0" algn="ctr">
              <a:buNone/>
              <a:defRPr sz="1421"/>
            </a:lvl5pPr>
            <a:lvl6pPr marL="2029968" indent="0" algn="ctr">
              <a:buNone/>
              <a:defRPr sz="1421"/>
            </a:lvl6pPr>
            <a:lvl7pPr marL="2435962" indent="0" algn="ctr">
              <a:buNone/>
              <a:defRPr sz="1421"/>
            </a:lvl7pPr>
            <a:lvl8pPr marL="2841955" indent="0" algn="ctr">
              <a:buNone/>
              <a:defRPr sz="1421"/>
            </a:lvl8pPr>
            <a:lvl9pPr marL="3247949" indent="0" algn="ctr">
              <a:buNone/>
              <a:defRPr sz="1421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44339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1DE0CC67-A84C-4446-A903-2A047BB91E7C}" type="datetime1">
              <a:rPr lang="ru-RU" smtClean="0"/>
              <a:t>06.10.2026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86361" y="7526096"/>
            <a:ext cx="3654028" cy="432318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46392" y="7526096"/>
            <a:ext cx="2436019" cy="432318"/>
          </a:xfrm>
          <a:prstGeom prst="rect">
            <a:avLst/>
          </a:prstGeom>
        </p:spPr>
        <p:txBody>
          <a:bodyPr/>
          <a:lstStyle/>
          <a:p>
            <a:fld id="{45E8341D-E1C5-46B6-AE26-DEF50C58770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666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0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4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3" t="105" r="9406" b="4610"/>
          <a:stretch>
            <a:fillRect/>
          </a:stretch>
        </p:blipFill>
        <p:spPr bwMode="auto">
          <a:xfrm>
            <a:off x="0" y="537596"/>
            <a:ext cx="10819231" cy="758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Rectangle"/>
          <p:cNvSpPr txBox="1">
            <a:spLocks/>
          </p:cNvSpPr>
          <p:nvPr userDrawn="1"/>
        </p:nvSpPr>
        <p:spPr>
          <a:xfrm>
            <a:off x="2520606" y="-9388"/>
            <a:ext cx="8306148" cy="4319422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lIns="249501" tIns="1663340" rIns="249501" bIns="124750"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7" name="Document type" hidden="1"/>
          <p:cNvSpPr txBox="1">
            <a:spLocks noChangeArrowheads="1"/>
          </p:cNvSpPr>
          <p:nvPr userDrawn="1"/>
        </p:nvSpPr>
        <p:spPr bwMode="gray">
          <a:xfrm>
            <a:off x="2740523" y="3915752"/>
            <a:ext cx="7527975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  <a:cs typeface="Arial" charset="0"/>
              </a:rPr>
              <a:t>Document type | Date</a:t>
            </a:r>
          </a:p>
        </p:txBody>
      </p:sp>
      <p:sp>
        <p:nvSpPr>
          <p:cNvPr id="8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534" y="7595656"/>
            <a:ext cx="4281829" cy="44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/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CONFIDENTIAL AND PROPRIETARY</a:t>
            </a:r>
          </a:p>
          <a:p>
            <a:pPr defTabSz="9290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Any use of this material without specific permission of McKinsey &amp; Company is strictly prohibited</a:t>
            </a:r>
          </a:p>
        </p:txBody>
      </p:sp>
      <p:sp>
        <p:nvSpPr>
          <p:cNvPr id="9" name="Working Draft Text" hidden="1"/>
          <p:cNvSpPr txBox="1">
            <a:spLocks noChangeArrowheads="1"/>
          </p:cNvSpPr>
          <p:nvPr userDrawn="1"/>
        </p:nvSpPr>
        <p:spPr bwMode="auto">
          <a:xfrm>
            <a:off x="7135136" y="7518586"/>
            <a:ext cx="1207169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  <a:latin typeface="Arial" charset="0"/>
                <a:cs typeface="Arial" charset="0"/>
              </a:rPr>
              <a:t>WORKING DRAFT</a:t>
            </a:r>
            <a:endParaRPr lang="ru-RU" sz="905" b="1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Working Draft" hidden="1"/>
          <p:cNvSpPr txBox="1">
            <a:spLocks noChangeArrowheads="1"/>
          </p:cNvSpPr>
          <p:nvPr userDrawn="1"/>
        </p:nvSpPr>
        <p:spPr bwMode="auto">
          <a:xfrm>
            <a:off x="7135135" y="7670836"/>
            <a:ext cx="3150008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Printed" hidden="1"/>
          <p:cNvSpPr txBox="1">
            <a:spLocks noChangeArrowheads="1"/>
          </p:cNvSpPr>
          <p:nvPr userDrawn="1"/>
        </p:nvSpPr>
        <p:spPr bwMode="auto">
          <a:xfrm>
            <a:off x="7135131" y="7824971"/>
            <a:ext cx="2899940" cy="2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doc id"/>
          <p:cNvSpPr txBox="1">
            <a:spLocks noChangeArrowheads="1"/>
          </p:cNvSpPr>
          <p:nvPr userDrawn="1"/>
        </p:nvSpPr>
        <p:spPr bwMode="auto">
          <a:xfrm>
            <a:off x="10520319" y="77072"/>
            <a:ext cx="65" cy="13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1035058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>
            <p:ph type="ctrTitle"/>
          </p:nvPr>
        </p:nvSpPr>
        <p:spPr>
          <a:xfrm>
            <a:off x="2740406" y="1732912"/>
            <a:ext cx="7528776" cy="574901"/>
          </a:xfrm>
          <a:prstGeom prst="rect">
            <a:avLst/>
          </a:prstGeom>
        </p:spPr>
        <p:txBody>
          <a:bodyPr/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>
            <p:ph type="subTitle" idx="1"/>
          </p:nvPr>
        </p:nvSpPr>
        <p:spPr>
          <a:xfrm>
            <a:off x="2740406" y="3406058"/>
            <a:ext cx="7528776" cy="243913"/>
          </a:xfrm>
          <a:prstGeom prst="rect">
            <a:avLst/>
          </a:prstGeom>
        </p:spPr>
        <p:txBody>
          <a:bodyPr/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160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26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27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26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8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A74A136B-8B7E-4B7C-B6CD-95AD1A96BC65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sp>
        <p:nvSpPr>
          <p:cNvPr id="58" name="Slide Number"/>
          <p:cNvSpPr txBox="1">
            <a:spLocks/>
          </p:cNvSpPr>
          <p:nvPr userDrawn="1"/>
        </p:nvSpPr>
        <p:spPr>
          <a:xfrm>
            <a:off x="10347443" y="7867178"/>
            <a:ext cx="141064" cy="13926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fld id="{1D8F8EA2-A81E-4CA8-B7F3-A5179281FEDF}" type="slidenum">
              <a:rPr lang="en-US" sz="905" smtClean="0">
                <a:solidFill>
                  <a:srgbClr val="FFFFFF"/>
                </a:solidFill>
                <a:cs typeface="Arial" charset="0"/>
              </a:rPr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905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9" name="SlideLogoText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9090339" y="7867178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3261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  <a:cs typeface="Arial" charset="0"/>
              </a:rPr>
              <a:t>McKinsey &amp; Company</a:t>
            </a:r>
          </a:p>
        </p:txBody>
      </p:sp>
      <p:sp>
        <p:nvSpPr>
          <p:cNvPr id="60" name="doc id"/>
          <p:cNvSpPr txBox="1">
            <a:spLocks noChangeArrowheads="1"/>
          </p:cNvSpPr>
          <p:nvPr userDrawn="1"/>
        </p:nvSpPr>
        <p:spPr bwMode="white">
          <a:xfrm>
            <a:off x="9791067" y="43251"/>
            <a:ext cx="766895" cy="14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5058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60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50" name="think-cell Slide" r:id="rId21" imgW="360" imgH="360" progId="">
                  <p:embed/>
                </p:oleObj>
              </mc:Choice>
              <mc:Fallback>
                <p:oleObj name="think-cell Slide" r:id="rId21" imgW="360" imgH="360" progId="">
                  <p:embed/>
                  <p:pic>
                    <p:nvPicPr>
                      <p:cNvPr id="3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5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6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7" name="Slide Elements" hidden="1"/>
          <p:cNvGrpSpPr>
            <a:grpSpLocks/>
          </p:cNvGrpSpPr>
          <p:nvPr userDrawn="1"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8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9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grpSp>
        <p:nvGrpSpPr>
          <p:cNvPr id="10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1" name="AutoShape 249"/>
            <p:cNvCxnSpPr>
              <a:cxnSpLocks noChangeShapeType="1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13" name="McKSticker" hidden="1"/>
          <p:cNvGrpSpPr>
            <a:grpSpLocks/>
          </p:cNvGrpSpPr>
          <p:nvPr/>
        </p:nvGrpSpPr>
        <p:grpSpPr bwMode="auto">
          <a:xfrm>
            <a:off x="9984686" y="345864"/>
            <a:ext cx="571412" cy="182327"/>
            <a:chOff x="8267440" y="285750"/>
            <a:chExt cx="473335" cy="150811"/>
          </a:xfrm>
        </p:grpSpPr>
        <p:sp>
          <p:nvSpPr>
            <p:cNvPr id="14" name="StickerRectangle"/>
            <p:cNvSpPr>
              <a:spLocks noChangeArrowheads="1"/>
            </p:cNvSpPr>
            <p:nvPr/>
          </p:nvSpPr>
          <p:spPr bwMode="gray">
            <a:xfrm>
              <a:off x="8303536" y="285750"/>
              <a:ext cx="437239" cy="13810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15" name="AutoShape 31"/>
            <p:cNvCxnSpPr>
              <a:cxnSpLocks noChangeShapeType="1"/>
            </p:cNvCxnSpPr>
            <p:nvPr/>
          </p:nvCxnSpPr>
          <p:spPr bwMode="gray">
            <a:xfrm>
              <a:off x="8267440" y="285750"/>
              <a:ext cx="0" cy="150811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32"/>
            <p:cNvCxnSpPr>
              <a:cxnSpLocks noChangeShapeType="1"/>
            </p:cNvCxnSpPr>
            <p:nvPr/>
          </p:nvCxnSpPr>
          <p:spPr bwMode="gray">
            <a:xfrm>
              <a:off x="8267440" y="436561"/>
              <a:ext cx="473335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SlideBottomBar" hidden="1"/>
          <p:cNvSpPr/>
          <p:nvPr userDrawn="1"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8" name="LegendBoxes" hidden="1"/>
          <p:cNvGrpSpPr>
            <a:grpSpLocks/>
          </p:cNvGrpSpPr>
          <p:nvPr userDrawn="1"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19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3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4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5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26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27" name="LegendLines" hidden="1"/>
          <p:cNvGrpSpPr>
            <a:grpSpLocks/>
          </p:cNvGrpSpPr>
          <p:nvPr userDrawn="1"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28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34" name="LegendMoons" hidden="1"/>
          <p:cNvGrpSpPr>
            <a:grpSpLocks/>
          </p:cNvGrpSpPr>
          <p:nvPr userDrawn="1"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35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53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6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1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2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7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49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0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8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47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8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39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45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46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40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1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2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3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44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55" name="Working Draft" hidden="1"/>
          <p:cNvSpPr txBox="1">
            <a:spLocks noChangeArrowheads="1"/>
          </p:cNvSpPr>
          <p:nvPr userDrawn="1"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6" name="Printed" hidden="1"/>
          <p:cNvSpPr txBox="1">
            <a:spLocks noChangeArrowheads="1"/>
          </p:cNvSpPr>
          <p:nvPr userDrawn="1"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57" name="Slide Number"/>
          <p:cNvSpPr txBox="1">
            <a:spLocks/>
          </p:cNvSpPr>
          <p:nvPr userDrawn="1"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40B82AD4-42BA-4DFA-9D85-69F252ACD370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  <p:graphicFrame>
        <p:nvGraphicFramePr>
          <p:cNvPr id="58" name="Object 2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886" y="1885"/>
          <a:ext cx="1879" cy="1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51" name="think-cell Slide" r:id="rId23" imgW="360" imgH="360" progId="">
                  <p:embed/>
                </p:oleObj>
              </mc:Choice>
              <mc:Fallback>
                <p:oleObj name="think-cell Slide" r:id="rId23" imgW="360" imgH="360" progId="">
                  <p:embed/>
                  <p:pic>
                    <p:nvPicPr>
                      <p:cNvPr id="58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" y="1885"/>
                        <a:ext cx="1879" cy="1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794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8"/>
            <a:ext cx="10826750" cy="9360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5058"/>
            <a:endParaRPr lang="en-US" sz="1529" dirty="0">
              <a:solidFill>
                <a:srgbClr val="FFFF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74" y="132831"/>
            <a:ext cx="648688" cy="67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06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0893" y="7526113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66E4E12D-4658-497C-A637-6AB23AEA0FB6}" type="datetime1">
              <a:rPr lang="ru-RU" smtClean="0">
                <a:solidFill>
                  <a:srgbClr val="000000"/>
                </a:solidFill>
              </a:rPr>
              <a:t>06.10.2026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8695" y="7526113"/>
            <a:ext cx="3789363" cy="432315"/>
          </a:xfrm>
          <a:prstGeom prst="rect">
            <a:avLst/>
          </a:prstGeom>
        </p:spPr>
        <p:txBody>
          <a:bodyPr/>
          <a:lstStyle/>
          <a:p>
            <a:pPr defTabSz="1035058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3528" y="7535427"/>
            <a:ext cx="2526242" cy="432315"/>
          </a:xfrm>
          <a:prstGeom prst="rect">
            <a:avLst/>
          </a:prstGeom>
        </p:spPr>
        <p:txBody>
          <a:bodyPr/>
          <a:lstStyle/>
          <a:p>
            <a:pPr defTabSz="1035058"/>
            <a:fld id="{13426E24-4629-4B89-89F9-105293081F4C}" type="slidenum">
              <a:rPr lang="ru-RU" smtClean="0">
                <a:solidFill>
                  <a:srgbClr val="000000"/>
                </a:solidFill>
              </a:rPr>
              <a:pPr defTabSz="1035058"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0594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2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390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922420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" y="537001"/>
            <a:ext cx="10819350" cy="7582829"/>
          </a:xfrm>
          <a:prstGeom prst="rect">
            <a:avLst/>
          </a:prstGeom>
        </p:spPr>
      </p:pic>
      <p:sp>
        <p:nvSpPr>
          <p:cNvPr id="28" name="TitleRectangle"/>
          <p:cNvSpPr txBox="1">
            <a:spLocks/>
          </p:cNvSpPr>
          <p:nvPr userDrawn="1"/>
        </p:nvSpPr>
        <p:spPr>
          <a:xfrm>
            <a:off x="2520181" y="-10070"/>
            <a:ext cx="8306580" cy="4320053"/>
          </a:xfrm>
          <a:prstGeom prst="rect">
            <a:avLst/>
          </a:prstGeom>
          <a:solidFill>
            <a:srgbClr val="002960">
              <a:alpha val="92000"/>
            </a:srgbClr>
          </a:solidFill>
        </p:spPr>
        <p:txBody>
          <a:bodyPr vert="horz" wrap="square" lIns="248815" tIns="1658765" rIns="248815" bIns="124409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0"/>
              </a:spcAft>
              <a:buFont typeface="Arial" pitchFamily="34" charset="0"/>
              <a:buNone/>
              <a:defRPr sz="3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ct val="20000"/>
              </a:spcBef>
              <a:buFont typeface="Wingdings" charset="2"/>
              <a:buNone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Lucida Grande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624" dirty="0">
                <a:solidFill>
                  <a:srgbClr val="00ADEF"/>
                </a:solidFill>
              </a:rPr>
              <a:t>
 </a:t>
            </a:r>
            <a:br>
              <a:rPr lang="en-US" sz="3624" dirty="0">
                <a:solidFill>
                  <a:srgbClr val="00ADEF"/>
                </a:solidFill>
              </a:rPr>
            </a:br>
            <a:endParaRPr lang="en-US" sz="3624" dirty="0">
              <a:solidFill>
                <a:srgbClr val="00ADEF"/>
              </a:solidFill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>
          <a:xfrm>
            <a:off x="2740430" y="1732931"/>
            <a:ext cx="7528776" cy="57490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3736" b="0" baseline="0">
                <a:solidFill>
                  <a:schemeClr val="accent2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740430" y="3406058"/>
            <a:ext cx="7528776" cy="24391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585" cap="all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2740430" y="3915325"/>
            <a:ext cx="7528776" cy="24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85" dirty="0">
                <a:solidFill>
                  <a:srgbClr val="FFFFFF"/>
                </a:solidFill>
                <a:latin typeface="Arial"/>
              </a:rPr>
              <a:t>Document type | Date</a:t>
            </a:r>
          </a:p>
        </p:txBody>
      </p:sp>
      <p:sp>
        <p:nvSpPr>
          <p:cNvPr id="27" name="Disclaimer-English (United States)" hidden="1"/>
          <p:cNvSpPr>
            <a:spLocks noChangeArrowheads="1"/>
          </p:cNvSpPr>
          <p:nvPr userDrawn="1"/>
        </p:nvSpPr>
        <p:spPr bwMode="black">
          <a:xfrm>
            <a:off x="2740422" y="7596153"/>
            <a:ext cx="4282226" cy="44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 anchorCtr="0">
            <a:noAutofit/>
          </a:bodyPr>
          <a:lstStyle/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CONFIDENTIAL AND PROPRIETARY</a:t>
            </a:r>
          </a:p>
          <a:p>
            <a:pPr defTabSz="9270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Any use of this material without specific permission of McKinsey &amp; Company is strictly prohibited</a:t>
            </a:r>
          </a:p>
        </p:txBody>
      </p:sp>
      <p:sp>
        <p:nvSpPr>
          <p:cNvPr id="2" name="Working Draft Text" hidden="1"/>
          <p:cNvSpPr txBox="1"/>
          <p:nvPr userDrawn="1"/>
        </p:nvSpPr>
        <p:spPr>
          <a:xfrm>
            <a:off x="7134758" y="7517878"/>
            <a:ext cx="120657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GB" sz="905" b="1" dirty="0">
                <a:solidFill>
                  <a:srgbClr val="FFFFFF"/>
                </a:solidFill>
              </a:rPr>
              <a:t>WORKING DRAFT</a:t>
            </a:r>
            <a:endParaRPr lang="ru-RU" sz="905" b="1" dirty="0">
              <a:solidFill>
                <a:srgbClr val="FFFFFF"/>
              </a:solidFill>
            </a:endParaRPr>
          </a:p>
        </p:txBody>
      </p:sp>
      <p:sp>
        <p:nvSpPr>
          <p:cNvPr id="4" name="Working Draft" hidden="1"/>
          <p:cNvSpPr txBox="1"/>
          <p:nvPr userDrawn="1"/>
        </p:nvSpPr>
        <p:spPr>
          <a:xfrm>
            <a:off x="7134728" y="7671310"/>
            <a:ext cx="3277653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Last Modified 13.06.2017 14:55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6" name="Printed" hidden="1"/>
          <p:cNvSpPr txBox="1"/>
          <p:nvPr userDrawn="1"/>
        </p:nvSpPr>
        <p:spPr>
          <a:xfrm>
            <a:off x="7134746" y="7824770"/>
            <a:ext cx="2899344" cy="245630"/>
          </a:xfrm>
          <a:prstGeom prst="rect">
            <a:avLst/>
          </a:prstGeom>
          <a:noFill/>
        </p:spPr>
        <p:txBody>
          <a:bodyPr vert="horz" wrap="none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Printed 31-нау-17 11:48 Central Asia Standard Time</a:t>
            </a:r>
            <a:endParaRPr lang="ru-RU" sz="905" dirty="0">
              <a:solidFill>
                <a:srgbClr val="FFFFFF"/>
              </a:solidFill>
            </a:endParaRPr>
          </a:p>
        </p:txBody>
      </p:sp>
      <p:sp>
        <p:nvSpPr>
          <p:cNvPr id="5" name="doc id"/>
          <p:cNvSpPr txBox="1"/>
          <p:nvPr userDrawn="1"/>
        </p:nvSpPr>
        <p:spPr>
          <a:xfrm>
            <a:off x="10519840" y="76720"/>
            <a:ext cx="65" cy="13926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r" defTabSz="1032209" fontAlgn="base">
              <a:spcBef>
                <a:spcPct val="0"/>
              </a:spcBef>
              <a:spcAft>
                <a:spcPct val="0"/>
              </a:spcAft>
            </a:pPr>
            <a:endParaRPr lang="ru-RU" sz="905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093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98234338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53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0514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8691882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55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lide Number"/>
          <p:cNvSpPr txBox="1">
            <a:spLocks/>
          </p:cNvSpPr>
          <p:nvPr userDrawn="1"/>
        </p:nvSpPr>
        <p:spPr>
          <a:xfrm>
            <a:off x="10347267" y="7867257"/>
            <a:ext cx="141064" cy="13926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905" smtClean="0">
                <a:solidFill>
                  <a:srgbClr val="FFFFFF"/>
                </a:solidFill>
              </a:rPr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905" dirty="0">
              <a:solidFill>
                <a:srgbClr val="FFFFFF"/>
              </a:solidFill>
            </a:endParaRPr>
          </a:p>
        </p:txBody>
      </p:sp>
      <p:sp>
        <p:nvSpPr>
          <p:cNvPr id="16" name="SlideLogoText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9090769" y="7867257"/>
            <a:ext cx="1134926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031220" fontAlgn="base">
              <a:spcBef>
                <a:spcPct val="0"/>
              </a:spcBef>
              <a:spcAft>
                <a:spcPct val="0"/>
              </a:spcAft>
            </a:pPr>
            <a:r>
              <a:rPr lang="en-US" sz="905" dirty="0">
                <a:solidFill>
                  <a:srgbClr val="FFFFFF"/>
                </a:solidFill>
              </a:rPr>
              <a:t>McKinsey &amp; Company</a:t>
            </a:r>
          </a:p>
        </p:txBody>
      </p:sp>
      <p:sp>
        <p:nvSpPr>
          <p:cNvPr id="5" name="doc id"/>
          <p:cNvSpPr txBox="1">
            <a:spLocks noChangeArrowheads="1"/>
          </p:cNvSpPr>
          <p:nvPr userDrawn="1"/>
        </p:nvSpPr>
        <p:spPr bwMode="white">
          <a:xfrm>
            <a:off x="9791412" y="44155"/>
            <a:ext cx="766831" cy="14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1032209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905" dirty="0">
              <a:solidFill>
                <a:srgbClr val="C5C5C5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7963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711" userDrawn="1">
          <p15:clr>
            <a:srgbClr val="000000"/>
          </p15:clr>
        </p15:guide>
        <p15:guide id="2" orient="horz" pos="897" userDrawn="1">
          <p15:clr>
            <a:srgbClr val="000000"/>
          </p15:clr>
        </p15:guide>
        <p15:guide id="3" orient="horz" pos="6171" userDrawn="1">
          <p15:clr>
            <a:srgbClr val="000000"/>
          </p15:clr>
        </p15:guide>
        <p15:guide id="4" pos="87" userDrawn="1">
          <p15:clr>
            <a:srgbClr val="00000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94582520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79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18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61047653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0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28420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627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9444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04024196"/>
              </p:ext>
            </p:extLst>
          </p:nvPr>
        </p:nvGraphicFramePr>
        <p:xfrm>
          <a:off x="1958" y="1960"/>
          <a:ext cx="1917" cy="19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5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" y="1960"/>
                        <a:ext cx="1917" cy="19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62071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541338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F36E1B39-3FD9-4267-BC59-19FC51FCCDE7}" type="datetime1">
              <a:rPr lang="ru-RU" smtClean="0">
                <a:solidFill>
                  <a:srgbClr val="000000"/>
                </a:solidFill>
              </a:rPr>
              <a:t>06.10.2026</a:t>
            </a:fld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699140" y="7526113"/>
            <a:ext cx="3428471" cy="43231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759171" y="7526113"/>
            <a:ext cx="2526242" cy="43231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13" Type="http://schemas.openxmlformats.org/officeDocument/2006/relationships/tags" Target="../tags/tag6.xml"/><Relationship Id="rId18" Type="http://schemas.openxmlformats.org/officeDocument/2006/relationships/tags" Target="../tags/tag11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4.xml"/><Relationship Id="rId7" Type="http://schemas.openxmlformats.org/officeDocument/2006/relationships/vmlDrawing" Target="../drawings/vmlDrawing1.vml"/><Relationship Id="rId12" Type="http://schemas.openxmlformats.org/officeDocument/2006/relationships/tags" Target="../tags/tag5.xml"/><Relationship Id="rId17" Type="http://schemas.openxmlformats.org/officeDocument/2006/relationships/tags" Target="../tags/tag10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9.xml"/><Relationship Id="rId20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4.xml"/><Relationship Id="rId24" Type="http://schemas.openxmlformats.org/officeDocument/2006/relationships/tags" Target="../tags/tag17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8.xml"/><Relationship Id="rId23" Type="http://schemas.openxmlformats.org/officeDocument/2006/relationships/tags" Target="../tags/tag16.xml"/><Relationship Id="rId10" Type="http://schemas.openxmlformats.org/officeDocument/2006/relationships/tags" Target="../tags/tag3.xml"/><Relationship Id="rId19" Type="http://schemas.openxmlformats.org/officeDocument/2006/relationships/tags" Target="../tags/tag12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Relationship Id="rId14" Type="http://schemas.openxmlformats.org/officeDocument/2006/relationships/tags" Target="../tags/tag7.xml"/><Relationship Id="rId22" Type="http://schemas.openxmlformats.org/officeDocument/2006/relationships/tags" Target="../tags/tag1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26" Type="http://schemas.openxmlformats.org/officeDocument/2006/relationships/oleObject" Target="../embeddings/oleObject8.bin"/><Relationship Id="rId3" Type="http://schemas.openxmlformats.org/officeDocument/2006/relationships/slideLayout" Target="../slideLayouts/slideLayout8.xml"/><Relationship Id="rId21" Type="http://schemas.openxmlformats.org/officeDocument/2006/relationships/tags" Target="../tags/tag85.xml"/><Relationship Id="rId7" Type="http://schemas.openxmlformats.org/officeDocument/2006/relationships/theme" Target="../theme/theme2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2" Type="http://schemas.openxmlformats.org/officeDocument/2006/relationships/slideLayout" Target="../slideLayouts/slideLayout7.xml"/><Relationship Id="rId16" Type="http://schemas.openxmlformats.org/officeDocument/2006/relationships/tags" Target="../tags/tag80.xml"/><Relationship Id="rId20" Type="http://schemas.openxmlformats.org/officeDocument/2006/relationships/tags" Target="../tags/tag8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5" Type="http://schemas.openxmlformats.org/officeDocument/2006/relationships/slideLayout" Target="../slideLayouts/slideLayout1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10" Type="http://schemas.openxmlformats.org/officeDocument/2006/relationships/tags" Target="../tags/tag74.xml"/><Relationship Id="rId19" Type="http://schemas.openxmlformats.org/officeDocument/2006/relationships/tags" Target="../tags/tag83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7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tags" Target="../tags/tag102.xml"/><Relationship Id="rId18" Type="http://schemas.openxmlformats.org/officeDocument/2006/relationships/tags" Target="../tags/tag107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110.xml"/><Relationship Id="rId7" Type="http://schemas.openxmlformats.org/officeDocument/2006/relationships/vmlDrawing" Target="../drawings/vmlDrawing13.vml"/><Relationship Id="rId12" Type="http://schemas.openxmlformats.org/officeDocument/2006/relationships/tags" Target="../tags/tag101.xml"/><Relationship Id="rId17" Type="http://schemas.openxmlformats.org/officeDocument/2006/relationships/tags" Target="../tags/tag106.xml"/><Relationship Id="rId25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05.xml"/><Relationship Id="rId20" Type="http://schemas.openxmlformats.org/officeDocument/2006/relationships/tags" Target="../tags/tag109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11" Type="http://schemas.openxmlformats.org/officeDocument/2006/relationships/tags" Target="../tags/tag100.xml"/><Relationship Id="rId24" Type="http://schemas.openxmlformats.org/officeDocument/2006/relationships/tags" Target="../tags/tag113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04.xml"/><Relationship Id="rId23" Type="http://schemas.openxmlformats.org/officeDocument/2006/relationships/tags" Target="../tags/tag112.xml"/><Relationship Id="rId10" Type="http://schemas.openxmlformats.org/officeDocument/2006/relationships/tags" Target="../tags/tag99.xml"/><Relationship Id="rId19" Type="http://schemas.openxmlformats.org/officeDocument/2006/relationships/tags" Target="../tags/tag108.xml"/><Relationship Id="rId4" Type="http://schemas.openxmlformats.org/officeDocument/2006/relationships/slideLayout" Target="../slideLayouts/slideLayout15.xml"/><Relationship Id="rId9" Type="http://schemas.openxmlformats.org/officeDocument/2006/relationships/tags" Target="../tags/tag98.xml"/><Relationship Id="rId14" Type="http://schemas.openxmlformats.org/officeDocument/2006/relationships/tags" Target="../tags/tag103.xml"/><Relationship Id="rId22" Type="http://schemas.openxmlformats.org/officeDocument/2006/relationships/tags" Target="../tags/tag1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26" Type="http://schemas.openxmlformats.org/officeDocument/2006/relationships/tags" Target="../tags/tag185.xml"/><Relationship Id="rId3" Type="http://schemas.openxmlformats.org/officeDocument/2006/relationships/slideLayout" Target="../slideLayouts/slideLayout19.xml"/><Relationship Id="rId21" Type="http://schemas.openxmlformats.org/officeDocument/2006/relationships/tags" Target="../tags/tag180.xml"/><Relationship Id="rId7" Type="http://schemas.openxmlformats.org/officeDocument/2006/relationships/slideLayout" Target="../slideLayouts/slideLayout23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tags" Target="../tags/tag184.xml"/><Relationship Id="rId2" Type="http://schemas.openxmlformats.org/officeDocument/2006/relationships/slideLayout" Target="../slideLayouts/slideLayout18.xml"/><Relationship Id="rId16" Type="http://schemas.openxmlformats.org/officeDocument/2006/relationships/tags" Target="../tags/tag175.xml"/><Relationship Id="rId20" Type="http://schemas.openxmlformats.org/officeDocument/2006/relationships/tags" Target="../tags/tag179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ags" Target="../tags/tag170.xml"/><Relationship Id="rId24" Type="http://schemas.openxmlformats.org/officeDocument/2006/relationships/tags" Target="../tags/tag183.xml"/><Relationship Id="rId5" Type="http://schemas.openxmlformats.org/officeDocument/2006/relationships/slideLayout" Target="../slideLayouts/slideLayout21.xml"/><Relationship Id="rId15" Type="http://schemas.openxmlformats.org/officeDocument/2006/relationships/tags" Target="../tags/tag174.xml"/><Relationship Id="rId23" Type="http://schemas.openxmlformats.org/officeDocument/2006/relationships/tags" Target="../tags/tag182.xml"/><Relationship Id="rId28" Type="http://schemas.openxmlformats.org/officeDocument/2006/relationships/image" Target="../media/image1.emf"/><Relationship Id="rId10" Type="http://schemas.openxmlformats.org/officeDocument/2006/relationships/tags" Target="../tags/tag169.xml"/><Relationship Id="rId19" Type="http://schemas.openxmlformats.org/officeDocument/2006/relationships/tags" Target="../tags/tag178.xml"/><Relationship Id="rId4" Type="http://schemas.openxmlformats.org/officeDocument/2006/relationships/slideLayout" Target="../slideLayouts/slideLayout20.xml"/><Relationship Id="rId9" Type="http://schemas.openxmlformats.org/officeDocument/2006/relationships/vmlDrawing" Target="../drawings/vmlDrawing18.vml"/><Relationship Id="rId14" Type="http://schemas.openxmlformats.org/officeDocument/2006/relationships/tags" Target="../tags/tag173.xml"/><Relationship Id="rId22" Type="http://schemas.openxmlformats.org/officeDocument/2006/relationships/tags" Target="../tags/tag181.xml"/><Relationship Id="rId27" Type="http://schemas.openxmlformats.org/officeDocument/2006/relationships/oleObject" Target="../embeddings/oleObject22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ags" Target="../tags/tag244.xml"/><Relationship Id="rId18" Type="http://schemas.openxmlformats.org/officeDocument/2006/relationships/tags" Target="../tags/tag249.xml"/><Relationship Id="rId26" Type="http://schemas.openxmlformats.org/officeDocument/2006/relationships/tags" Target="../tags/tag257.xml"/><Relationship Id="rId3" Type="http://schemas.openxmlformats.org/officeDocument/2006/relationships/slideLayout" Target="../slideLayouts/slideLayout26.xml"/><Relationship Id="rId21" Type="http://schemas.openxmlformats.org/officeDocument/2006/relationships/tags" Target="../tags/tag252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243.xml"/><Relationship Id="rId17" Type="http://schemas.openxmlformats.org/officeDocument/2006/relationships/tags" Target="../tags/tag248.xml"/><Relationship Id="rId25" Type="http://schemas.openxmlformats.org/officeDocument/2006/relationships/tags" Target="../tags/tag256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247.xml"/><Relationship Id="rId20" Type="http://schemas.openxmlformats.org/officeDocument/2006/relationships/tags" Target="../tags/tag251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ags" Target="../tags/tag242.xml"/><Relationship Id="rId24" Type="http://schemas.openxmlformats.org/officeDocument/2006/relationships/tags" Target="../tags/tag255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246.xml"/><Relationship Id="rId23" Type="http://schemas.openxmlformats.org/officeDocument/2006/relationships/tags" Target="../tags/tag254.xml"/><Relationship Id="rId28" Type="http://schemas.openxmlformats.org/officeDocument/2006/relationships/oleObject" Target="../embeddings/oleObject30.bin"/><Relationship Id="rId10" Type="http://schemas.openxmlformats.org/officeDocument/2006/relationships/vmlDrawing" Target="../drawings/vmlDrawing24.vml"/><Relationship Id="rId19" Type="http://schemas.openxmlformats.org/officeDocument/2006/relationships/tags" Target="../tags/tag250.xml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5.xml"/><Relationship Id="rId14" Type="http://schemas.openxmlformats.org/officeDocument/2006/relationships/tags" Target="../tags/tag245.xml"/><Relationship Id="rId22" Type="http://schemas.openxmlformats.org/officeDocument/2006/relationships/tags" Target="../tags/tag253.xml"/><Relationship Id="rId27" Type="http://schemas.openxmlformats.org/officeDocument/2006/relationships/tags" Target="../tags/tag2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436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4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4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80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70886216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39" name="think-cell Slide" r:id="rId26" imgW="360" imgH="360" progId="">
                  <p:embed/>
                </p:oleObj>
              </mc:Choice>
              <mc:Fallback>
                <p:oleObj name="think-cell Slide" r:id="rId26" imgW="360" imgH="36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0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4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2" r:id="rId5"/>
    <p:sldLayoutId id="2147483673" r:id="rId6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12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1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9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6" y="92112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4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43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76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291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0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111" y="338339"/>
            <a:ext cx="883385" cy="1190944"/>
            <a:chOff x="7835905" y="279400"/>
            <a:chExt cx="732541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1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6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7" y="302630"/>
            <a:ext cx="963953" cy="1578903"/>
            <a:chOff x="7769225" y="250825"/>
            <a:chExt cx="799015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1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75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54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705" r:id="rId5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5" y="5"/>
          <a:ext cx="191723" cy="191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76" name="think-cell Slide" r:id="rId27" imgW="360" imgH="360" progId="">
                  <p:embed/>
                </p:oleObj>
              </mc:Choice>
              <mc:Fallback>
                <p:oleObj name="think-cell Slide" r:id="rId27" imgW="360" imgH="360" progId="">
                  <p:embed/>
                  <p:pic>
                    <p:nvPicPr>
                      <p:cNvPr id="6146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" y="5"/>
                        <a:ext cx="191723" cy="191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1"/>
            </p:custDataLst>
          </p:nvPr>
        </p:nvSpPr>
        <p:spPr bwMode="auto">
          <a:xfrm>
            <a:off x="5" y="5"/>
            <a:ext cx="191723" cy="19172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148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4738" y="278197"/>
            <a:ext cx="10411348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4747" y="92120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50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5" cap="all" dirty="0">
                <a:solidFill>
                  <a:srgbClr val="808080"/>
                </a:solidFill>
                <a:cs typeface="Arial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4738" y="671050"/>
            <a:ext cx="10411348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  <a:cs typeface="Arial" charset="0"/>
              </a:rPr>
              <a:t>Unit of measure</a:t>
            </a:r>
          </a:p>
        </p:txBody>
      </p:sp>
      <p:grpSp>
        <p:nvGrpSpPr>
          <p:cNvPr id="6151" name="Slide Elements" hidden="1"/>
          <p:cNvGrpSpPr>
            <a:grpSpLocks/>
          </p:cNvGrpSpPr>
          <p:nvPr/>
        </p:nvGrpSpPr>
        <p:grpSpPr bwMode="auto">
          <a:xfrm>
            <a:off x="144738" y="7629350"/>
            <a:ext cx="10411348" cy="381742"/>
            <a:chOff x="119063" y="6315142"/>
            <a:chExt cx="8618537" cy="316241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5142"/>
              <a:ext cx="8618537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  <a:cs typeface="Arial" charset="0"/>
                </a:rPr>
                <a:t>1 Footnote</a:t>
              </a:r>
            </a:p>
          </p:txBody>
        </p:sp>
        <p:sp>
          <p:nvSpPr>
            <p:cNvPr id="6202" name="5. Source"/>
            <p:cNvSpPr>
              <a:spLocks noChangeArrowheads="1"/>
            </p:cNvSpPr>
            <p:nvPr/>
          </p:nvSpPr>
          <p:spPr bwMode="gray">
            <a:xfrm>
              <a:off x="119063" y="6516010"/>
              <a:ext cx="7200000" cy="1153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619" indent="-702619" defTabSz="1033261" fontAlgn="base">
                <a:spcBef>
                  <a:spcPct val="0"/>
                </a:spcBef>
                <a:spcAft>
                  <a:spcPct val="0"/>
                </a:spcAft>
                <a:tabLst>
                  <a:tab pos="706211" algn="l"/>
                </a:tabLst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SOURCE: Source</a:t>
              </a:r>
            </a:p>
          </p:txBody>
        </p:sp>
      </p:grpSp>
      <p:sp>
        <p:nvSpPr>
          <p:cNvPr id="6152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5591" y="2357077"/>
            <a:ext cx="5197218" cy="121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6153" name="ACET" hidden="1"/>
          <p:cNvGrpSpPr>
            <a:grpSpLocks/>
          </p:cNvGrpSpPr>
          <p:nvPr/>
        </p:nvGrpSpPr>
        <p:grpSpPr bwMode="auto">
          <a:xfrm>
            <a:off x="1755592" y="1557183"/>
            <a:ext cx="5150223" cy="576230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6200" idx="4"/>
              <a:endCxn id="6200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200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  <a:cs typeface="Arial" charset="0"/>
                </a:rPr>
                <a:t>Title</a:t>
              </a:r>
            </a:p>
            <a:p>
              <a:pPr defTabSz="1035058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  <a:cs typeface="Arial" charset="0"/>
                </a:rPr>
                <a:t>Unit of measure</a:t>
              </a:r>
            </a:p>
          </p:txBody>
        </p:sp>
      </p:grpSp>
      <p:grpSp>
        <p:nvGrpSpPr>
          <p:cNvPr id="6154" name="McKSticker" hidden="1"/>
          <p:cNvGrpSpPr>
            <a:grpSpLocks/>
          </p:cNvGrpSpPr>
          <p:nvPr/>
        </p:nvGrpSpPr>
        <p:grpSpPr bwMode="auto">
          <a:xfrm>
            <a:off x="10028318" y="345870"/>
            <a:ext cx="527837" cy="166969"/>
            <a:chOff x="8303537" y="285750"/>
            <a:chExt cx="437238" cy="138108"/>
          </a:xfrm>
        </p:grpSpPr>
        <p:sp>
          <p:nvSpPr>
            <p:cNvPr id="6196" name="StickerRectangle"/>
            <p:cNvSpPr>
              <a:spLocks noChangeArrowheads="1"/>
            </p:cNvSpPr>
            <p:nvPr/>
          </p:nvSpPr>
          <p:spPr bwMode="gray">
            <a:xfrm>
              <a:off x="8303537" y="285750"/>
              <a:ext cx="437238" cy="13810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  <a:cs typeface="Arial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6196" idx="2"/>
              <a:endCxn id="6196" idx="4"/>
            </p:cNvCxnSpPr>
            <p:nvPr/>
          </p:nvCxnSpPr>
          <p:spPr bwMode="gray">
            <a:xfrm>
              <a:off x="8303537" y="285750"/>
              <a:ext cx="0" cy="138108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6196" idx="4"/>
              <a:endCxn id="6196" idx="6"/>
            </p:cNvCxnSpPr>
            <p:nvPr/>
          </p:nvCxnSpPr>
          <p:spPr bwMode="gray">
            <a:xfrm>
              <a:off x="8303537" y="423858"/>
              <a:ext cx="437238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/>
        </p:nvSpPr>
        <p:spPr>
          <a:xfrm>
            <a:off x="10193321" y="7467836"/>
            <a:ext cx="56388" cy="15036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622" tIns="52810" rIns="105622" bIns="52810" anchor="ctr"/>
          <a:lstStyle/>
          <a:p>
            <a:pPr algn="ctr" defTabSz="103505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6156" name="LegendBoxes" hidden="1"/>
          <p:cNvGrpSpPr>
            <a:grpSpLocks/>
          </p:cNvGrpSpPr>
          <p:nvPr/>
        </p:nvGrpSpPr>
        <p:grpSpPr bwMode="auto">
          <a:xfrm>
            <a:off x="9556091" y="338339"/>
            <a:ext cx="883384" cy="1190944"/>
            <a:chOff x="7835905" y="279400"/>
            <a:chExt cx="732543" cy="985953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293"/>
              <a:ext cx="165220" cy="1602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1056"/>
              <a:ext cx="165220" cy="16027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20"/>
              <a:ext cx="165220" cy="16027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2583"/>
              <a:ext cx="165220" cy="161835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92" name="Legend1"/>
            <p:cNvSpPr>
              <a:spLocks noChangeArrowheads="1"/>
            </p:cNvSpPr>
            <p:nvPr/>
          </p:nvSpPr>
          <p:spPr bwMode="gray">
            <a:xfrm>
              <a:off x="8089904" y="27940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3" name="Legend2"/>
            <p:cNvSpPr>
              <a:spLocks noChangeArrowheads="1"/>
            </p:cNvSpPr>
            <p:nvPr/>
          </p:nvSpPr>
          <p:spPr bwMode="gray">
            <a:xfrm>
              <a:off x="8089906" y="54927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4" name="Legend3"/>
            <p:cNvSpPr>
              <a:spLocks noChangeArrowheads="1"/>
            </p:cNvSpPr>
            <p:nvPr/>
          </p:nvSpPr>
          <p:spPr bwMode="gray">
            <a:xfrm>
              <a:off x="8089905" y="820740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95" name="Legend4"/>
            <p:cNvSpPr>
              <a:spLocks noChangeArrowheads="1"/>
            </p:cNvSpPr>
            <p:nvPr/>
          </p:nvSpPr>
          <p:spPr bwMode="gray">
            <a:xfrm>
              <a:off x="8089905" y="1092195"/>
              <a:ext cx="478542" cy="173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7" name="LegendLines" hidden="1"/>
          <p:cNvGrpSpPr>
            <a:grpSpLocks/>
          </p:cNvGrpSpPr>
          <p:nvPr/>
        </p:nvGrpSpPr>
        <p:grpSpPr bwMode="auto">
          <a:xfrm>
            <a:off x="9183931" y="338343"/>
            <a:ext cx="1255288" cy="868415"/>
            <a:chOff x="7540629" y="279400"/>
            <a:chExt cx="1040155" cy="71936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708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751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6229"/>
              <a:ext cx="457906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505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12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6185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6" name="Legend2"/>
            <p:cNvSpPr>
              <a:spLocks noChangeArrowheads="1"/>
            </p:cNvSpPr>
            <p:nvPr/>
          </p:nvSpPr>
          <p:spPr bwMode="gray">
            <a:xfrm>
              <a:off x="8102604" y="546099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87" name="Legend3"/>
            <p:cNvSpPr>
              <a:spLocks noChangeArrowheads="1"/>
            </p:cNvSpPr>
            <p:nvPr/>
          </p:nvSpPr>
          <p:spPr bwMode="gray">
            <a:xfrm>
              <a:off x="8102604" y="825503"/>
              <a:ext cx="478180" cy="17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grpSp>
        <p:nvGrpSpPr>
          <p:cNvPr id="6158" name="LegendMoons" hidden="1"/>
          <p:cNvGrpSpPr>
            <a:grpSpLocks/>
          </p:cNvGrpSpPr>
          <p:nvPr/>
        </p:nvGrpSpPr>
        <p:grpSpPr bwMode="auto">
          <a:xfrm>
            <a:off x="9475311" y="302630"/>
            <a:ext cx="963952" cy="1578903"/>
            <a:chOff x="7769225" y="250825"/>
            <a:chExt cx="799014" cy="1306516"/>
          </a:xfrm>
        </p:grpSpPr>
        <p:grpSp>
          <p:nvGrpSpPr>
            <p:cNvPr id="6162" name="MoonLegend1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3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3" name="MoonLegend2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59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4" name="MoonLegend4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59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5" name="MoonLegend5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59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grpSp>
          <p:nvGrpSpPr>
            <p:cNvPr id="6166" name="MoonLegend3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59" cy="159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505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12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</p:grpSp>
        <p:sp>
          <p:nvSpPr>
            <p:cNvPr id="6167" name="Legend1"/>
            <p:cNvSpPr>
              <a:spLocks noChangeArrowheads="1"/>
            </p:cNvSpPr>
            <p:nvPr/>
          </p:nvSpPr>
          <p:spPr bwMode="gray">
            <a:xfrm>
              <a:off x="8089900" y="26352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8" name="Legend2"/>
            <p:cNvSpPr>
              <a:spLocks noChangeArrowheads="1"/>
            </p:cNvSpPr>
            <p:nvPr/>
          </p:nvSpPr>
          <p:spPr bwMode="gray">
            <a:xfrm>
              <a:off x="8089900" y="538165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69" name="Legend3"/>
            <p:cNvSpPr>
              <a:spLocks noChangeArrowheads="1"/>
            </p:cNvSpPr>
            <p:nvPr/>
          </p:nvSpPr>
          <p:spPr bwMode="gray">
            <a:xfrm>
              <a:off x="8089900" y="812803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0" name="Legend4"/>
            <p:cNvSpPr>
              <a:spLocks noChangeArrowheads="1"/>
            </p:cNvSpPr>
            <p:nvPr/>
          </p:nvSpPr>
          <p:spPr bwMode="gray">
            <a:xfrm>
              <a:off x="8089900" y="108426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  <p:sp>
          <p:nvSpPr>
            <p:cNvPr id="6171" name="Legend5"/>
            <p:cNvSpPr>
              <a:spLocks noChangeArrowheads="1"/>
            </p:cNvSpPr>
            <p:nvPr/>
          </p:nvSpPr>
          <p:spPr bwMode="gray">
            <a:xfrm>
              <a:off x="8089900" y="1360489"/>
              <a:ext cx="478339" cy="173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3261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  <a:cs typeface="Arial" charset="0"/>
                </a:rPr>
                <a:t>Legend</a:t>
              </a:r>
            </a:p>
          </p:txBody>
        </p:sp>
      </p:grpSp>
      <p:sp>
        <p:nvSpPr>
          <p:cNvPr id="6159" name="Working Draft" hidden="1"/>
          <p:cNvSpPr txBox="1">
            <a:spLocks noChangeArrowheads="1"/>
          </p:cNvSpPr>
          <p:nvPr/>
        </p:nvSpPr>
        <p:spPr bwMode="auto">
          <a:xfrm rot="5400000">
            <a:off x="9216838" y="3074784"/>
            <a:ext cx="3067579" cy="21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Last Modified 1-сәу-17 19:32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160" name="Printed" hidden="1"/>
          <p:cNvSpPr txBox="1">
            <a:spLocks noChangeArrowheads="1"/>
          </p:cNvSpPr>
          <p:nvPr/>
        </p:nvSpPr>
        <p:spPr bwMode="auto">
          <a:xfrm rot="5400000">
            <a:off x="9982797" y="5323215"/>
            <a:ext cx="1533791" cy="31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5622" tIns="52810" rIns="105622" bIns="528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035058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  <a:latin typeface="Arial" charset="0"/>
                <a:cs typeface="Arial" charset="0"/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  <a:latin typeface="Arial" charset="0"/>
              <a:cs typeface="Arial" charset="0"/>
            </a:endParaRPr>
          </a:p>
        </p:txBody>
      </p:sp>
      <p:sp>
        <p:nvSpPr>
          <p:cNvPr id="63" name="Slide Number"/>
          <p:cNvSpPr txBox="1">
            <a:spLocks/>
          </p:cNvSpPr>
          <p:nvPr/>
        </p:nvSpPr>
        <p:spPr bwMode="auto">
          <a:xfrm>
            <a:off x="10443663" y="7830845"/>
            <a:ext cx="176330" cy="1743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5058">
              <a:defRPr/>
            </a:pPr>
            <a:fld id="{F7278345-CA79-463A-A6A4-E0F8DDFC3A41}" type="slidenum">
              <a:rPr sz="1133">
                <a:solidFill>
                  <a:srgbClr val="808080"/>
                </a:solidFill>
              </a:rPr>
              <a:pPr defTabSz="1035058">
                <a:defRPr/>
              </a:pPr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05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90" r:id="rId7"/>
  </p:sldLayoutIdLst>
  <p:hf sldNum="0" hdr="0" ftr="0" dt="0"/>
  <p:txStyles>
    <p:titleStyle>
      <a:lvl1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+mj-lt"/>
          <a:ea typeface="+mj-ea"/>
          <a:cs typeface="+mj-cs"/>
        </a:defRPr>
      </a:lvl1pPr>
      <a:lvl2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2pPr>
      <a:lvl3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3pPr>
      <a:lvl4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4pPr>
      <a:lvl5pPr algn="l" defTabSz="1033261" rtl="0" fontAlgn="base">
        <a:spcBef>
          <a:spcPct val="0"/>
        </a:spcBef>
        <a:spcAft>
          <a:spcPct val="0"/>
        </a:spcAft>
        <a:tabLst>
          <a:tab pos="310877" algn="l"/>
        </a:tabLst>
        <a:defRPr sz="2264">
          <a:solidFill>
            <a:schemeClr val="tx2"/>
          </a:solidFill>
          <a:latin typeface="Arial" charset="0"/>
        </a:defRPr>
      </a:lvl5pPr>
      <a:lvl6pPr marL="528033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6070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84104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12138" algn="l" defTabSz="1034068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00000"/>
        <a:defRPr sz="1585">
          <a:solidFill>
            <a:schemeClr val="tx1"/>
          </a:solidFill>
          <a:latin typeface="+mn-lt"/>
          <a:ea typeface="+mn-ea"/>
          <a:cs typeface="+mn-cs"/>
        </a:defRPr>
      </a:lvl1pPr>
      <a:lvl2pPr marL="222825" indent="-221028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>
          <a:solidFill>
            <a:schemeClr val="tx1"/>
          </a:solidFill>
          <a:latin typeface="+mn-lt"/>
        </a:defRPr>
      </a:lvl2pPr>
      <a:lvl3pPr marL="526513" indent="-301892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>
          <a:solidFill>
            <a:schemeClr val="tx1"/>
          </a:solidFill>
          <a:latin typeface="+mn-lt"/>
        </a:defRPr>
      </a:lvl3pPr>
      <a:lvl4pPr marL="708008" indent="-17790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>
          <a:solidFill>
            <a:schemeClr val="tx1"/>
          </a:solidFill>
          <a:latin typeface="+mn-lt"/>
        </a:defRPr>
      </a:lvl4pPr>
      <a:lvl5pPr marL="864346" indent="-149151" algn="l" defTabSz="1033261" rtl="0" fontAlgn="base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>
          <a:solidFill>
            <a:schemeClr val="tx1"/>
          </a:solidFill>
          <a:latin typeface="+mn-lt"/>
        </a:defRPr>
      </a:lvl5pPr>
      <a:lvl6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5977" indent="-150343" algn="l" defTabSz="1034068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8033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6070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84104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1213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40175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68208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96241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24277" algn="l" defTabSz="1056070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888536988"/>
              </p:ext>
            </p:extLst>
          </p:nvPr>
        </p:nvGraphicFramePr>
        <p:xfrm>
          <a:off x="2" y="13"/>
          <a:ext cx="191794" cy="191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83" name="think-cell Slide" r:id="rId28" imgW="360" imgH="360" progId="">
                  <p:embed/>
                </p:oleObj>
              </mc:Choice>
              <mc:Fallback>
                <p:oleObj name="think-cell Slide" r:id="rId28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"/>
                        <a:ext cx="191794" cy="191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12"/>
            </p:custDataLst>
          </p:nvPr>
        </p:nvSpPr>
        <p:spPr bwMode="auto">
          <a:xfrm>
            <a:off x="2" y="13"/>
            <a:ext cx="191794" cy="191786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143880" y="278094"/>
            <a:ext cx="10412474" cy="34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43862" y="91533"/>
            <a:ext cx="551433" cy="13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905" cap="all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43880" y="670330"/>
            <a:ext cx="10412474" cy="278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12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43880" y="7628449"/>
            <a:ext cx="10412474" cy="382839"/>
            <a:chOff x="119063" y="6314486"/>
            <a:chExt cx="8618537" cy="316897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14486"/>
              <a:ext cx="8618537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905" dirty="0">
                  <a:solidFill>
                    <a:srgbClr val="80808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16102"/>
              <a:ext cx="7200000" cy="115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702107" indent="-702107" defTabSz="1031220" fontAlgn="base">
                <a:spcBef>
                  <a:spcPct val="0"/>
                </a:spcBef>
                <a:spcAft>
                  <a:spcPct val="0"/>
                </a:spcAft>
                <a:tabLst>
                  <a:tab pos="705764" algn="l"/>
                </a:tabLst>
              </a:pPr>
              <a:r>
                <a:rPr lang="en-US" sz="905" dirty="0">
                  <a:solidFill>
                    <a:srgbClr val="808080"/>
                  </a:solidFill>
                </a:rPr>
                <a:t>SOURCE: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1754928" y="2357422"/>
            <a:ext cx="5197606" cy="12195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US" dirty="0"/>
          </a:p>
        </p:txBody>
      </p:sp>
      <p:grpSp>
        <p:nvGrpSpPr>
          <p:cNvPr id="8" name="ACET" hidden="1"/>
          <p:cNvGrpSpPr>
            <a:grpSpLocks/>
          </p:cNvGrpSpPr>
          <p:nvPr/>
        </p:nvGrpSpPr>
        <p:grpSpPr bwMode="gray">
          <a:xfrm>
            <a:off x="1754930" y="1557824"/>
            <a:ext cx="5151579" cy="575348"/>
            <a:chOff x="915" y="730"/>
            <a:chExt cx="2686" cy="300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30"/>
              <a:ext cx="2686" cy="30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b="1" dirty="0">
                  <a:solidFill>
                    <a:srgbClr val="000000"/>
                  </a:solidFill>
                </a:rPr>
                <a:t>Title</a:t>
              </a:r>
            </a:p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812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grpSp>
        <p:nvGrpSpPr>
          <p:cNvPr id="9" name="McKSticker" hidden="1"/>
          <p:cNvGrpSpPr/>
          <p:nvPr/>
        </p:nvGrpSpPr>
        <p:grpSpPr bwMode="gray">
          <a:xfrm>
            <a:off x="10028573" y="345243"/>
            <a:ext cx="527837" cy="166969"/>
            <a:chOff x="8303879" y="285750"/>
            <a:chExt cx="436896" cy="138210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03879" y="285750"/>
              <a:ext cx="436896" cy="13821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905" dirty="0">
                  <a:solidFill>
                    <a:srgbClr val="808080"/>
                  </a:solidFill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03879" y="285750"/>
              <a:ext cx="0" cy="13821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03879" y="423960"/>
              <a:ext cx="43689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SlideBottomBar" hidden="1"/>
          <p:cNvSpPr/>
          <p:nvPr userDrawn="1"/>
        </p:nvSpPr>
        <p:spPr>
          <a:xfrm>
            <a:off x="10193817" y="7468498"/>
            <a:ext cx="55234" cy="14958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327" tIns="52666" rIns="105327" bIns="52666" rtlCol="0" anchor="ctr"/>
          <a:lstStyle/>
          <a:p>
            <a:pPr algn="ctr" defTabSz="1032209" fontAlgn="base">
              <a:spcBef>
                <a:spcPct val="0"/>
              </a:spcBef>
              <a:spcAft>
                <a:spcPct val="0"/>
              </a:spcAft>
            </a:pPr>
            <a:endParaRPr lang="en-US" sz="1812" dirty="0">
              <a:solidFill>
                <a:srgbClr val="000000"/>
              </a:solidFill>
            </a:endParaRPr>
          </a:p>
        </p:txBody>
      </p:sp>
      <p:grpSp>
        <p:nvGrpSpPr>
          <p:cNvPr id="12" name="LegendBoxes" hidden="1"/>
          <p:cNvGrpSpPr/>
          <p:nvPr userDrawn="1"/>
        </p:nvGrpSpPr>
        <p:grpSpPr bwMode="gray">
          <a:xfrm>
            <a:off x="9555276" y="337578"/>
            <a:ext cx="883950" cy="1191084"/>
            <a:chOff x="7835905" y="279400"/>
            <a:chExt cx="731659" cy="985934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2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4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199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5" name="LegendLines" hidden="1"/>
          <p:cNvGrpSpPr/>
          <p:nvPr userDrawn="1"/>
        </p:nvGrpSpPr>
        <p:grpSpPr bwMode="gray">
          <a:xfrm>
            <a:off x="9183441" y="337538"/>
            <a:ext cx="1256029" cy="868890"/>
            <a:chOff x="7540629" y="279400"/>
            <a:chExt cx="1039635" cy="719233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032209" fontAlgn="base">
                <a:spcBef>
                  <a:spcPct val="0"/>
                </a:spcBef>
                <a:spcAft>
                  <a:spcPct val="0"/>
                </a:spcAft>
              </a:pPr>
              <a:endParaRPr lang="en-US" sz="1812" dirty="0">
                <a:solidFill>
                  <a:srgbClr val="000000"/>
                </a:solidFill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5" y="546100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499"/>
              <a:ext cx="477659" cy="173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grpSp>
        <p:nvGrpSpPr>
          <p:cNvPr id="17" name="LegendMoons" hidden="1"/>
          <p:cNvGrpSpPr/>
          <p:nvPr userDrawn="1"/>
        </p:nvGrpSpPr>
        <p:grpSpPr bwMode="gray">
          <a:xfrm>
            <a:off x="9474767" y="303027"/>
            <a:ext cx="964503" cy="1578373"/>
            <a:chOff x="7769225" y="250825"/>
            <a:chExt cx="798334" cy="1306516"/>
          </a:xfrm>
        </p:grpSpPr>
        <p:grpSp>
          <p:nvGrpSpPr>
            <p:cNvPr id="24" name="MoonLegend1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5" name="MoonLegend2"/>
            <p:cNvGrpSpPr>
              <a:grpSpLocks noChangeAspect="1"/>
            </p:cNvGrpSpPr>
            <p:nvPr>
              <p:custDataLst>
                <p:tags r:id="rId14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6" name="MoonLegend4"/>
            <p:cNvGrpSpPr>
              <a:grpSpLocks noChangeAspect="1"/>
            </p:cNvGrpSpPr>
            <p:nvPr>
              <p:custDataLst>
                <p:tags r:id="rId15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5" name="MoonLegend5"/>
            <p:cNvGrpSpPr>
              <a:grpSpLocks noChangeAspect="1"/>
            </p:cNvGrpSpPr>
            <p:nvPr>
              <p:custDataLst>
                <p:tags r:id="rId16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2" name="MoonLegend3"/>
            <p:cNvGrpSpPr>
              <a:grpSpLocks noChangeAspect="1"/>
            </p:cNvGrpSpPr>
            <p:nvPr>
              <p:custDataLst>
                <p:tags r:id="rId17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1032209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812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7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0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3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86"/>
              <a:ext cx="477659" cy="173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31220" fontAlgn="base">
                <a:spcBef>
                  <a:spcPct val="0"/>
                </a:spcBef>
                <a:spcAft>
                  <a:spcPct val="0"/>
                </a:spcAft>
                <a:buClr>
                  <a:srgbClr val="002960"/>
                </a:buClr>
              </a:pPr>
              <a:r>
                <a:rPr lang="en-US" sz="1359" dirty="0">
                  <a:solidFill>
                    <a:srgbClr val="000000"/>
                  </a:solidFill>
                </a:rPr>
                <a:t>Legend</a:t>
              </a:r>
            </a:p>
          </p:txBody>
        </p:sp>
      </p:grpSp>
      <p:sp>
        <p:nvSpPr>
          <p:cNvPr id="5" name="Working Draft" hidden="1"/>
          <p:cNvSpPr txBox="1"/>
          <p:nvPr userDrawn="1"/>
        </p:nvSpPr>
        <p:spPr>
          <a:xfrm rot="5400000">
            <a:off x="9215776" y="3074639"/>
            <a:ext cx="3068521" cy="210876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Last Modified 13.06.2017 14:55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7" name="Printed" hidden="1"/>
          <p:cNvSpPr txBox="1"/>
          <p:nvPr userDrawn="1"/>
        </p:nvSpPr>
        <p:spPr>
          <a:xfrm rot="5400000">
            <a:off x="9982909" y="5323774"/>
            <a:ext cx="1534259" cy="315392"/>
          </a:xfrm>
          <a:prstGeom prst="rect">
            <a:avLst/>
          </a:prstGeom>
          <a:noFill/>
        </p:spPr>
        <p:txBody>
          <a:bodyPr vert="horz" lIns="105327" tIns="52666" rIns="105327" bIns="52666" rtlCol="0">
            <a:spAutoFit/>
          </a:bodyPr>
          <a:lstStyle/>
          <a:p>
            <a:pPr defTabSz="1032209" fontAlgn="base">
              <a:spcBef>
                <a:spcPct val="0"/>
              </a:spcBef>
              <a:spcAft>
                <a:spcPct val="0"/>
              </a:spcAft>
            </a:pPr>
            <a:r>
              <a:rPr lang="en-US" sz="679" dirty="0">
                <a:solidFill>
                  <a:srgbClr val="808080"/>
                </a:solidFill>
              </a:rPr>
              <a:t>Printed 31-нау-17 11:48 Central Asia Standard Time</a:t>
            </a:r>
            <a:endParaRPr lang="ru-RU" sz="679" dirty="0">
              <a:solidFill>
                <a:srgbClr val="808080"/>
              </a:solidFill>
            </a:endParaRPr>
          </a:p>
        </p:txBody>
      </p:sp>
      <p:sp>
        <p:nvSpPr>
          <p:cNvPr id="63" name="Slide Number"/>
          <p:cNvSpPr txBox="1">
            <a:spLocks/>
          </p:cNvSpPr>
          <p:nvPr userDrawn="1"/>
        </p:nvSpPr>
        <p:spPr bwMode="auto">
          <a:xfrm>
            <a:off x="10443284" y="7830017"/>
            <a:ext cx="176330" cy="174343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1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30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45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60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5758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2909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061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212" algn="l" defTabSz="914303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1032209"/>
            <a:fld id="{42C328C1-A84F-4A39-A664-DBA00541A8C6}" type="slidenum">
              <a:rPr sz="1133">
                <a:solidFill>
                  <a:srgbClr val="808080"/>
                </a:solidFill>
              </a:rPr>
              <a:pPr defTabSz="1032209"/>
              <a:t>‹#›</a:t>
            </a:fld>
            <a:endParaRPr sz="1133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55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sldNum="0" hdr="0" ftr="0" dt="0"/>
  <p:txStyles>
    <p:titleStyle>
      <a:lvl1pPr algn="l" defTabSz="1031220" rtl="0" eaLnBrk="1" fontAlgn="base" hangingPunct="1">
        <a:spcBef>
          <a:spcPct val="0"/>
        </a:spcBef>
        <a:spcAft>
          <a:spcPct val="0"/>
        </a:spcAft>
        <a:tabLst>
          <a:tab pos="310827" algn="l"/>
        </a:tabLst>
        <a:defRPr sz="2264" b="0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2pPr>
      <a:lvl3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3pPr>
      <a:lvl4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4pPr>
      <a:lvl5pPr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5pPr>
      <a:lvl6pPr marL="52656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6pPr>
      <a:lvl7pPr marL="1053161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7pPr>
      <a:lvl8pPr marL="1579745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8pPr>
      <a:lvl9pPr marL="2106322" algn="l" defTabSz="1031220" rtl="0" eaLnBrk="1" fontAlgn="base" hangingPunct="1">
        <a:spcBef>
          <a:spcPct val="0"/>
        </a:spcBef>
        <a:spcAft>
          <a:spcPct val="0"/>
        </a:spcAft>
        <a:defRPr sz="2151" b="1">
          <a:solidFill>
            <a:schemeClr val="tx2"/>
          </a:solidFill>
          <a:latin typeface="Arial" charset="0"/>
        </a:defRPr>
      </a:lvl9pPr>
    </p:titleStyle>
    <p:bodyStyle>
      <a:lvl1pPr marL="0" indent="0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585" baseline="0">
          <a:solidFill>
            <a:schemeClr val="tx1"/>
          </a:solidFill>
          <a:latin typeface="+mn-lt"/>
          <a:ea typeface="+mn-ea"/>
          <a:cs typeface="+mn-cs"/>
        </a:defRPr>
      </a:lvl1pPr>
      <a:lvl2pPr marL="223067" indent="-22123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585" baseline="0">
          <a:solidFill>
            <a:schemeClr val="tx1"/>
          </a:solidFill>
          <a:latin typeface="+mn-lt"/>
        </a:defRPr>
      </a:lvl2pPr>
      <a:lvl3pPr marL="526562" indent="-301689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585" baseline="0">
          <a:solidFill>
            <a:schemeClr val="tx1"/>
          </a:solidFill>
          <a:latin typeface="+mn-lt"/>
        </a:defRPr>
      </a:lvl3pPr>
      <a:lvl4pPr marL="707596" indent="-179187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585" baseline="0">
          <a:solidFill>
            <a:schemeClr val="tx1"/>
          </a:solidFill>
          <a:latin typeface="+mn-lt"/>
        </a:defRPr>
      </a:lvl4pPr>
      <a:lvl5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585" baseline="0">
          <a:solidFill>
            <a:schemeClr val="tx1"/>
          </a:solidFill>
          <a:latin typeface="+mn-lt"/>
        </a:defRPr>
      </a:lvl5pPr>
      <a:lvl6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6pPr>
      <a:lvl7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7pPr>
      <a:lvl8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8pPr>
      <a:lvl9pPr marL="863593" indent="-149928" algn="l" defTabSz="103122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812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1pPr>
      <a:lvl2pPr marL="52656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1053161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3pPr>
      <a:lvl4pPr marL="1579745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4pPr>
      <a:lvl5pPr marL="2106322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5pPr>
      <a:lvl6pPr marL="2632907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6pPr>
      <a:lvl7pPr marL="315948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7pPr>
      <a:lvl8pPr marL="3686068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8pPr>
      <a:lvl9pPr marL="4212650" algn="l" defTabSz="1053161" rtl="0" eaLnBrk="1" latinLnBrk="0" hangingPunct="1">
        <a:defRPr sz="20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png"/><Relationship Id="rId18" Type="http://schemas.microsoft.com/office/2007/relationships/hdphoto" Target="../media/hdphoto7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microsoft.com/office/2007/relationships/hdphoto" Target="../media/hdphoto6.wdp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5" Type="http://schemas.openxmlformats.org/officeDocument/2006/relationships/image" Target="../media/image16.png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0543"/>
            <a:ext cx="10826750" cy="7174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3790" y="2691133"/>
            <a:ext cx="100091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«АҚТӨБЕ ОБЛЫСЫНЫҢ ТІЛДЕРДІ ДАМЫТУ БАСҚАРМАСЫ " ММ </a:t>
            </a:r>
          </a:p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НАҚТЫЛҒАН АЗАМАТТЫҚ БЮДЖЕТІ</a:t>
            </a:r>
          </a:p>
          <a:p>
            <a:pPr algn="ctr"/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202</a:t>
            </a:r>
            <a:r>
              <a:rPr lang="en-US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6</a:t>
            </a:r>
            <a:r>
              <a:rPr lang="kk-KZ" sz="36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Ж.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44496" r="4997" b="45427"/>
          <a:stretch/>
        </p:blipFill>
        <p:spPr>
          <a:xfrm>
            <a:off x="0" y="6817076"/>
            <a:ext cx="10826750" cy="56651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-30058" y="7383592"/>
            <a:ext cx="10856808" cy="73647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20" dirty="0"/>
          </a:p>
        </p:txBody>
      </p:sp>
      <p:sp>
        <p:nvSpPr>
          <p:cNvPr id="3" name="TextBox 2"/>
          <p:cNvSpPr txBox="1"/>
          <p:nvPr/>
        </p:nvSpPr>
        <p:spPr>
          <a:xfrm>
            <a:off x="2145460" y="1379428"/>
            <a:ext cx="6505772" cy="47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86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АҚТӨБЕ ОБЛЫСЫ ӘКІМДІГІ</a:t>
            </a:r>
            <a:endParaRPr lang="ru-RU" sz="2486" b="1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2" descr="Картинки по запросу 2014"/>
          <p:cNvSpPr>
            <a:spLocks noChangeAspect="1" noChangeArrowheads="1"/>
          </p:cNvSpPr>
          <p:nvPr/>
        </p:nvSpPr>
        <p:spPr bwMode="auto">
          <a:xfrm>
            <a:off x="184205" y="-171048"/>
            <a:ext cx="360892" cy="36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267" tIns="54134" rIns="108267" bIns="54134" numCol="1" anchor="t" anchorCtr="0" compatLnSpc="1">
            <a:prstTxWarp prst="textNoShape">
              <a:avLst/>
            </a:prstTxWarp>
          </a:bodyPr>
          <a:lstStyle/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76871" y="800517"/>
            <a:ext cx="941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r>
              <a:rPr lang="kk-KZ" sz="2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4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–ОБЛЫСТЫҢ ТІЛДЕРДІ ДАМЫТУ БАСҚАРМАСЫ </a:t>
            </a:r>
            <a:endParaRPr lang="ru-RU" sz="24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1992" y="1395735"/>
            <a:ext cx="96487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Ақтөбе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облысының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тілдерді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дамыту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басқармасында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Қазақстан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Республикасы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Үкіметінің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Қазақстан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Республикасында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тіл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саясатын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дамытудың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2023 – 2029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жылдарға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тұжырымдамасын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бекіту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туралы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2023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жылғы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16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қазандағы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№914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қаулысын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бұдан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әрі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400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тұжырымдама</a:t>
            </a:r>
            <a:r>
              <a:rPr lang="ru-RU" sz="2400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аясында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4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нысаналы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индикатор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жоспарланған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Басқарманың қызметі  «Қазақстан халықтары бірлігін нығайтудың факторы ретінде  толеранттық тілдік ортаны құру» бағытында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ағымдағы бюджеттік бағдарлама негізінде жүзеге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асырылады, оның ішінде бағдарламалар бойынша:                         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kk-KZ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264 001 015-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106 129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264 002 015-6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8 299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en-US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264 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003 015-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460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,0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мың. теңге</a:t>
            </a:r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Бюджеттік </a:t>
            </a:r>
            <a:r>
              <a:rPr lang="kk-KZ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өтінімде сұралып отырған қаржы  басқарма аппаратын қамтамасыз етуге және бағдарламада жоспарланған іс-шараларды іске асырудың тиімділігіне қол жеткізу үшін  қажет.</a:t>
            </a:r>
            <a:endParaRPr lang="ru-RU" sz="1800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87817" y="132430"/>
            <a:ext cx="10826749" cy="1596124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Title 1"/>
          <p:cNvSpPr>
            <a:spLocks noGrp="1"/>
          </p:cNvSpPr>
          <p:nvPr/>
        </p:nvSpPr>
        <p:spPr bwMode="auto">
          <a:xfrm>
            <a:off x="344705" y="198024"/>
            <a:ext cx="1017937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2pPr>
            <a:lvl3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3pPr>
            <a:lvl4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4pPr>
            <a:lvl5pPr algn="l" defTabSz="911225" rtl="0" fontAlgn="base">
              <a:spcBef>
                <a:spcPct val="0"/>
              </a:spcBef>
              <a:spcAft>
                <a:spcPct val="0"/>
              </a:spcAft>
              <a:tabLst>
                <a:tab pos="274638" algn="l"/>
              </a:tabLst>
              <a:defRPr sz="2000">
                <a:solidFill>
                  <a:schemeClr val="tx2"/>
                </a:solidFill>
                <a:latin typeface="Arial" charset="0"/>
              </a:defRPr>
            </a:lvl5pPr>
            <a:lvl6pPr marL="466081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32173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98259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64342" algn="l" defTabSz="9127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1-БАҒЫТ. ТІЛДІК ОРТАҒА НЕГІЗДЕЛГЕН ТІЛ САЯСАТЫН ЖҮРГІЗУ, МЕМЛЕКЕТТІК ТІЛДІҢ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ҚОЛДАНЫС АЯСЫН КЕҢЕЙТУ</a:t>
            </a:r>
          </a:p>
          <a:p>
            <a:pPr algn="ctr"/>
            <a:endParaRPr lang="ru-RU" sz="1600" b="1" dirty="0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3-БАҒЫТ.  ТІЛ ҮЙРЕТУ ӘДІСТЕМЕСІН ЖЕТІЛДІРУ</a:t>
            </a:r>
            <a:endParaRPr lang="kk-KZ" sz="16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6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1" y="1593907"/>
            <a:ext cx="10826748" cy="8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4" name="Группа 63"/>
          <p:cNvGrpSpPr/>
          <p:nvPr/>
        </p:nvGrpSpPr>
        <p:grpSpPr>
          <a:xfrm>
            <a:off x="201247" y="1939564"/>
            <a:ext cx="10322833" cy="3839084"/>
            <a:chOff x="271633" y="791857"/>
            <a:chExt cx="12069017" cy="5749469"/>
          </a:xfrm>
        </p:grpSpPr>
        <p:sp>
          <p:nvSpPr>
            <p:cNvPr id="65" name="Прямоугольник 64"/>
            <p:cNvSpPr/>
            <p:nvPr/>
          </p:nvSpPr>
          <p:spPr>
            <a:xfrm>
              <a:off x="271633" y="1045226"/>
              <a:ext cx="8159612" cy="46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k-KZ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МЕМЛЕКЕТТІК ТІЛДІ МЕҢГЕРГЕНДЕР ҮЛЕСІ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9614378" y="927872"/>
              <a:ext cx="123732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87,0%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664617" y="1857194"/>
              <a:ext cx="7414487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МЕМЛЕКЕТТІК ОРГАНДАРДАҒЫ МЕМЛЕКЕТТІК ТІЛДЕГІ ҚҰЖАТ АЙНАЛЫМЫНЫҢ ҮЛЕСІ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Line 20"/>
            <p:cNvSpPr>
              <a:spLocks noChangeShapeType="1"/>
            </p:cNvSpPr>
            <p:nvPr/>
          </p:nvSpPr>
          <p:spPr bwMode="auto">
            <a:xfrm>
              <a:off x="346841" y="1691035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9614378" y="1881159"/>
              <a:ext cx="1336653" cy="691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altLang="ru-RU" sz="2400" b="1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93,5 </a:t>
              </a:r>
              <a:r>
                <a:rPr lang="ru-RU" altLang="ru-RU" sz="24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%</a:t>
              </a:r>
              <a:endParaRPr lang="en-US" alt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46840" y="2771629"/>
              <a:ext cx="7977352" cy="783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ЖЕТІЛДІРІЛГЕН ӘДІСТЕМЕМЕН МЕМЛЕКЕТТІК ТІЛДІ ОҚЫТУ КУРСТАРЫНАН ӨТКЕНДЕР САНЫ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9478408" y="2936364"/>
              <a:ext cx="2862242" cy="10601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1 650 </a:t>
              </a:r>
            </a:p>
            <a:p>
              <a:r>
                <a:rPr lang="kk-KZ" altLang="ru-RU" sz="2000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адам</a:t>
              </a:r>
              <a:endParaRPr lang="en-US" altLang="ru-RU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78" name="Группа 77"/>
            <p:cNvGrpSpPr/>
            <p:nvPr/>
          </p:nvGrpSpPr>
          <p:grpSpPr>
            <a:xfrm>
              <a:off x="8453903" y="791857"/>
              <a:ext cx="811487" cy="790652"/>
              <a:chOff x="7639517" y="1095090"/>
              <a:chExt cx="811487" cy="790652"/>
            </a:xfrm>
          </p:grpSpPr>
          <p:cxnSp>
            <p:nvCxnSpPr>
              <p:cNvPr id="98" name="Прямая соединительная линия 97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Штриховая стрелка вправо 98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9" name="Группа 78"/>
            <p:cNvGrpSpPr/>
            <p:nvPr/>
          </p:nvGrpSpPr>
          <p:grpSpPr>
            <a:xfrm>
              <a:off x="8453903" y="1792291"/>
              <a:ext cx="811487" cy="790652"/>
              <a:chOff x="7639517" y="1095090"/>
              <a:chExt cx="811487" cy="790652"/>
            </a:xfrm>
          </p:grpSpPr>
          <p:cxnSp>
            <p:nvCxnSpPr>
              <p:cNvPr id="96" name="Прямая соединительная линия 95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Штриховая стрелка вправо 96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0" name="Группа 79"/>
            <p:cNvGrpSpPr/>
            <p:nvPr/>
          </p:nvGrpSpPr>
          <p:grpSpPr>
            <a:xfrm>
              <a:off x="8453903" y="2782736"/>
              <a:ext cx="811487" cy="790652"/>
              <a:chOff x="7639517" y="1095090"/>
              <a:chExt cx="811487" cy="790652"/>
            </a:xfrm>
          </p:grpSpPr>
          <p:cxnSp>
            <p:nvCxnSpPr>
              <p:cNvPr id="94" name="Прямая соединительная линия 93"/>
              <p:cNvCxnSpPr/>
              <p:nvPr/>
            </p:nvCxnSpPr>
            <p:spPr>
              <a:xfrm>
                <a:off x="7639517" y="1095090"/>
                <a:ext cx="0" cy="79065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Штриховая стрелка вправо 94"/>
              <p:cNvSpPr/>
              <p:nvPr/>
            </p:nvSpPr>
            <p:spPr>
              <a:xfrm>
                <a:off x="7639517" y="1247303"/>
                <a:ext cx="811487" cy="523220"/>
              </a:xfrm>
              <a:prstGeom prst="stripedRightArrow">
                <a:avLst/>
              </a:prstGeom>
              <a:solidFill>
                <a:schemeClr val="accent1">
                  <a:lumMod val="2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1" name="Line 20"/>
            <p:cNvSpPr>
              <a:spLocks noChangeShapeType="1"/>
            </p:cNvSpPr>
            <p:nvPr/>
          </p:nvSpPr>
          <p:spPr bwMode="auto">
            <a:xfrm>
              <a:off x="346841" y="2672214"/>
              <a:ext cx="11337913" cy="48007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2" name="Line 20"/>
            <p:cNvSpPr>
              <a:spLocks noChangeShapeType="1"/>
            </p:cNvSpPr>
            <p:nvPr/>
          </p:nvSpPr>
          <p:spPr bwMode="auto">
            <a:xfrm>
              <a:off x="420781" y="3993602"/>
              <a:ext cx="11337913" cy="48008"/>
            </a:xfrm>
            <a:prstGeom prst="line">
              <a:avLst/>
            </a:prstGeom>
            <a:noFill/>
            <a:ln w="41275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20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>
            <a:xfrm>
              <a:off x="8453903" y="3742178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>
              <a:off x="8453902" y="4716163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8431245" y="5750674"/>
              <a:ext cx="0" cy="79065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1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41767" y="6061864"/>
            <a:ext cx="1693696" cy="159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C:\Users\user\Desktop\самурык\скачанные файлы (1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8" t="9200" r="10580" b="5053"/>
          <a:stretch/>
        </p:blipFill>
        <p:spPr bwMode="auto">
          <a:xfrm>
            <a:off x="125055" y="5514677"/>
            <a:ext cx="1725596" cy="2245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43166" y="5778648"/>
            <a:ext cx="5413375" cy="45967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2115" y="4215681"/>
            <a:ext cx="98445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 </a:t>
            </a:r>
            <a:r>
              <a:rPr lang="kk-K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ЕРЕСЕК ТҰРҒЫНДАРЫНА  </a:t>
            </a:r>
            <a:r>
              <a:rPr lang="kk-KZ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 ОҚЫТУ </a:t>
            </a:r>
            <a:r>
              <a:rPr lang="kk-KZ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</a:t>
            </a:r>
            <a:endParaRPr lang="ru-RU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604132" y="4637713"/>
            <a:ext cx="91468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ТІЛДІК КУРСТАР: Ақтөбе қаласы, Мәртөк, Қарғалы, Хромтау аудандарында орналасқан.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kk-KZ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ҚАШЫҚТАН ОҚЫТУ ЖҮЙЕСІ: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сабақ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i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циклдары</a:t>
            </a:r>
            <a:r>
              <a:rPr lang="ru-RU" sz="1600" b="1" i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www.til-aktobe.kz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интернет </a:t>
            </a:r>
            <a:r>
              <a:rPr lang="ru-RU" sz="1600" b="1" i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сайтында</a:t>
            </a: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k-KZ" sz="1600" b="1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4045224" y="6088846"/>
            <a:ext cx="6624736" cy="1644365"/>
            <a:chOff x="4089831" y="6328544"/>
            <a:chExt cx="7602290" cy="1527832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6" t="3888" r="8615" b="9208"/>
            <a:stretch/>
          </p:blipFill>
          <p:spPr>
            <a:xfrm>
              <a:off x="4089831" y="6328544"/>
              <a:ext cx="1271751" cy="148397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7306" y="6330319"/>
              <a:ext cx="1272023" cy="1482896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0" name="Рисунок 9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1874" y="6339207"/>
              <a:ext cx="1244113" cy="151716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1" name="Рисунок 10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3" t="3000" r="6132" b="7435"/>
            <a:stretch/>
          </p:blipFill>
          <p:spPr>
            <a:xfrm>
              <a:off x="7905987" y="6341941"/>
              <a:ext cx="1258777" cy="1496789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2" name="Рисунок 101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7736" y="6340004"/>
              <a:ext cx="1238990" cy="1500661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03" name="Рисунок 102"/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26" t="6547" r="9579" b="7435"/>
            <a:stretch/>
          </p:blipFill>
          <p:spPr>
            <a:xfrm>
              <a:off x="10420098" y="6340003"/>
              <a:ext cx="1272023" cy="150066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22299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0194" y="485027"/>
            <a:ext cx="52131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001 015</a:t>
            </a:r>
            <a:r>
              <a:rPr lang="kk-KZ" sz="1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800" b="1" dirty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ЖЕРГІЛІКТІ ДЕҢГЕЙДЕ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 ДАМЫТУ САЛАСЫНДАҒЫ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 САЯСАТТЫ ІСКЕ  АСЫРУ </a:t>
            </a:r>
          </a:p>
          <a:p>
            <a:pPr lvl="0" algn="ctr"/>
            <a:r>
              <a:rPr lang="kk-KZ" sz="1800" b="1" dirty="0" smtClean="0">
                <a:solidFill>
                  <a:schemeClr val="accent5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ЖӨНІНДЕГІ  ҚЫЗМЕТТЕР</a:t>
            </a:r>
            <a:endParaRPr lang="ru-RU" sz="1800" dirty="0">
              <a:solidFill>
                <a:schemeClr val="accent5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247849" y="415185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61652" y="1990200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ЕҢБЕКАҚЫ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ҚОРЫ БОЙЫНША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 – 66 584,0 МЫҢ ТЕҢГЕ.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-108011" y="1643755"/>
            <a:ext cx="10826748" cy="12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" name="Прямоугольник 56"/>
          <p:cNvSpPr/>
          <p:nvPr/>
        </p:nvSpPr>
        <p:spPr>
          <a:xfrm>
            <a:off x="961652" y="2405568"/>
            <a:ext cx="9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БАСҚАДА ҚЫЗМЕТ КӨРСЕТУ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ШЫҒЫНДАРЫ –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39 545,0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 </a:t>
            </a:r>
            <a:endParaRPr lang="kk-KZ" sz="18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352569" y="3129953"/>
            <a:ext cx="2166328" cy="778669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59" name="Прямоугольник 58"/>
          <p:cNvSpPr/>
          <p:nvPr/>
        </p:nvSpPr>
        <p:spPr>
          <a:xfrm>
            <a:off x="2375337" y="3186013"/>
            <a:ext cx="75968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002 015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–МЕМЛЕКЕТТ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ЛД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</a:t>
            </a:r>
          </a:p>
          <a:p>
            <a:pPr lvl="0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 ХАЛҚЫНЫҢ БАСҚА ДА Т</a:t>
            </a:r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ЛДЕРІН </a:t>
            </a:r>
          </a:p>
          <a:p>
            <a:pPr lvl="0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 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58308" y="4132409"/>
            <a:ext cx="10826748" cy="14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Прямоугольник 60"/>
          <p:cNvSpPr/>
          <p:nvPr/>
        </p:nvSpPr>
        <p:spPr>
          <a:xfrm>
            <a:off x="995554" y="4545029"/>
            <a:ext cx="87798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ЕҢБЕКАҚЫ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ҚОРЫ БОЙЫНША ШЫҒЫНДАР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48 460,0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995554" y="4956706"/>
            <a:ext cx="87798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БАСҚАДА ҚЫЗМЕТ КӨРСЕТУ ШЫҒЫНДАРЫ </a:t>
            </a:r>
            <a:r>
              <a:rPr lang="kk-KZ" sz="1800" b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kk-KZ" sz="1800" b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19 839,0 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МЫҢ ТЕҢГЕ. 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623391" y="221018"/>
            <a:ext cx="3127797" cy="1418891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4" name="TextBox 63"/>
          <p:cNvSpPr txBox="1"/>
          <p:nvPr/>
        </p:nvSpPr>
        <p:spPr>
          <a:xfrm>
            <a:off x="7911424" y="824867"/>
            <a:ext cx="276775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106 129</a:t>
            </a:r>
            <a:r>
              <a:rPr lang="kk-KZ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lang="kk-KZ" sz="20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kk-KZ" sz="2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ың теңге.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775935" y="2936144"/>
            <a:ext cx="2983781" cy="1297766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66" name="TextBox 65"/>
          <p:cNvSpPr txBox="1"/>
          <p:nvPr/>
        </p:nvSpPr>
        <p:spPr>
          <a:xfrm>
            <a:off x="8145248" y="3490857"/>
            <a:ext cx="246118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68 299</a:t>
            </a:r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 </a:t>
            </a:r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теңге.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443" b="97414" l="54914" r="99004">
                        <a14:foregroundMark x1="58433" y1="53879" x2="72643" y2="52155"/>
                        <a14:foregroundMark x1="56574" y1="48994" x2="56507" y2="55891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612" t="22836" b="150"/>
          <a:stretch/>
        </p:blipFill>
        <p:spPr>
          <a:xfrm>
            <a:off x="195577" y="5695256"/>
            <a:ext cx="2166328" cy="1155345"/>
          </a:xfrm>
          <a:prstGeom prst="round2DiagRect">
            <a:avLst>
              <a:gd name="adj1" fmla="val 38485"/>
              <a:gd name="adj2" fmla="val 0"/>
            </a:avLst>
          </a:prstGeom>
          <a:ln w="1905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209018" y="6004247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264 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003 </a:t>
            </a:r>
            <a:r>
              <a:rPr lang="kk-KZ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015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–МЕМЛЕКЕТТ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kk-KZ" sz="1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ОРГАННЫҢ КҮРДЕЛІ ШЫҒЫСТАРЫ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9" t="24653" r="16792" b="21319"/>
          <a:stretch/>
        </p:blipFill>
        <p:spPr>
          <a:xfrm rot="10800000">
            <a:off x="7734956" y="5686953"/>
            <a:ext cx="2983781" cy="1418891"/>
          </a:xfrm>
          <a:prstGeom prst="rect">
            <a:avLst/>
          </a:prstGeom>
          <a:scene3d>
            <a:camera prst="orthographicFront">
              <a:rot lat="0" lon="1200000" rev="0"/>
            </a:camera>
            <a:lightRig rig="threePt" dir="t"/>
          </a:scene3d>
        </p:spPr>
      </p:pic>
      <p:sp>
        <p:nvSpPr>
          <p:cNvPr id="7" name="Прямоугольник 6"/>
          <p:cNvSpPr/>
          <p:nvPr/>
        </p:nvSpPr>
        <p:spPr>
          <a:xfrm>
            <a:off x="8617730" y="6218681"/>
            <a:ext cx="1822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460,0</a:t>
            </a:r>
            <a:endParaRPr lang="kk-KZ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мың теңге.</a:t>
            </a: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CEE7B8DF-F462-4231-BCD1-ECAAC2A5F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7" r="7205" b="57679"/>
          <a:stretch/>
        </p:blipFill>
        <p:spPr bwMode="auto">
          <a:xfrm rot="10800000" flipH="1" flipV="1">
            <a:off x="-372442" y="7101177"/>
            <a:ext cx="10826748" cy="143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456609" y="2896581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>
            <a:off x="352569" y="5421873"/>
            <a:ext cx="9697507" cy="32056"/>
          </a:xfrm>
          <a:prstGeom prst="line">
            <a:avLst/>
          </a:prstGeom>
          <a:noFill/>
          <a:ln w="41275" cap="rnd">
            <a:solidFill>
              <a:srgbClr val="5F5F5F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52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2.xml><?xml version="1.0" encoding="utf-8"?>
<a:theme xmlns:a="http://schemas.openxmlformats.org/drawingml/2006/main" name="7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3.xml><?xml version="1.0" encoding="utf-8"?>
<a:theme xmlns:a="http://schemas.openxmlformats.org/drawingml/2006/main" name="2_Firm Format - template">
  <a:themeElements>
    <a:clrScheme name="1_Firm Format - template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FFFFFF"/>
      </a:accent3>
      <a:accent4>
        <a:srgbClr val="000000"/>
      </a:accent4>
      <a:accent5>
        <a:srgbClr val="E1F6FF"/>
      </a:accent5>
      <a:accent6>
        <a:srgbClr val="009CD9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4.xml><?xml version="1.0" encoding="utf-8"?>
<a:theme xmlns:a="http://schemas.openxmlformats.org/drawingml/2006/main" name="4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Firm Format - template 1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DFDFDF"/>
        </a:accent5>
        <a:accent6>
          <a:srgbClr val="009CD9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irm Format - template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FFFFFF"/>
        </a:accent3>
        <a:accent4>
          <a:srgbClr val="000000"/>
        </a:accent4>
        <a:accent5>
          <a:srgbClr val="E1F6FF"/>
        </a:accent5>
        <a:accent6>
          <a:srgbClr val="009CD9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5.xml><?xml version="1.0" encoding="utf-8"?>
<a:theme xmlns:a="http://schemas.openxmlformats.org/drawingml/2006/main" name="8_Firm Format - template">
  <a:themeElements>
    <a:clrScheme name="Custom 15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9F0FF"/>
      </a:accent1>
      <a:accent2>
        <a:srgbClr val="00ADEF"/>
      </a:accent2>
      <a:accent3>
        <a:srgbClr val="0065BD"/>
      </a:accent3>
      <a:accent4>
        <a:srgbClr val="002960"/>
      </a:accent4>
      <a:accent5>
        <a:srgbClr val="F9C61C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irm Format - template - LOP - normal" id="{9B1EEE48-FBB1-4441-A18B-EA0D61F9D5CF}" vid="{46CCEF6C-6F35-4EC3-B141-99BB08E4FC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14862</TotalTime>
  <Words>270</Words>
  <Application>Microsoft Office PowerPoint</Application>
  <PresentationFormat>B4 (ISO) (250x353 мм)</PresentationFormat>
  <Paragraphs>44</Paragraphs>
  <Slides>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1_Firm Format - template</vt:lpstr>
      <vt:lpstr>7_Firm Format - template</vt:lpstr>
      <vt:lpstr>2_Firm Format - template</vt:lpstr>
      <vt:lpstr>4_Firm Format - template</vt:lpstr>
      <vt:lpstr>8_Firm Format - template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Направление «Производительная занятость»</dc:title>
  <dc:creator>Кетепов Н.Н.</dc:creator>
  <cp:lastModifiedBy>Сағындықова Амангүл Нұрланқызы</cp:lastModifiedBy>
  <cp:revision>1620</cp:revision>
  <cp:lastPrinted>2022-10-17T07:23:47Z</cp:lastPrinted>
  <dcterms:created xsi:type="dcterms:W3CDTF">2017-09-27T06:28:50Z</dcterms:created>
  <dcterms:modified xsi:type="dcterms:W3CDTF">2026-10-06T05:07:43Z</dcterms:modified>
</cp:coreProperties>
</file>