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"/>
  </p:handoutMasterIdLst>
  <p:sldIdLst>
    <p:sldId id="259" r:id="rId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  <a:endParaRPr lang="en-US" dirty="0"/>
        </a:p>
        <a:p>
          <a:r>
            <a:rPr lang="kk-KZ" dirty="0" smtClean="0"/>
            <a:t>38369,7</a:t>
          </a:r>
          <a:endParaRPr lang="en-US" dirty="0"/>
        </a:p>
        <a:p>
          <a:endParaRPr lang="en-US" dirty="0"/>
        </a:p>
        <a:p>
          <a:endParaRPr lang="ru-RU" dirty="0"/>
        </a:p>
        <a:p>
          <a:r>
            <a:rPr lang="ru-RU" dirty="0"/>
            <a:t>(10</a:t>
          </a:r>
          <a:r>
            <a:rPr lang="en-US" dirty="0"/>
            <a:t>0</a:t>
          </a:r>
          <a:r>
            <a:rPr lang="ru-RU" dirty="0"/>
            <a:t>%)</a:t>
          </a:r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kk-KZ" dirty="0" smtClean="0">
              <a:solidFill>
                <a:schemeClr val="tx2">
                  <a:lumMod val="75000"/>
                </a:schemeClr>
              </a:solidFill>
            </a:rPr>
            <a:t>25005,7</a:t>
          </a:r>
          <a:endParaRPr lang="en-US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(10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0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%) 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 </a:t>
          </a:r>
        </a:p>
        <a:p>
          <a:r>
            <a:rPr lang="kk-KZ" dirty="0" smtClean="0"/>
            <a:t>45273,3</a:t>
          </a:r>
          <a:endParaRPr lang="ru-RU" dirty="0"/>
        </a:p>
        <a:p>
          <a:endParaRPr lang="ru-RU" dirty="0"/>
        </a:p>
        <a:p>
          <a:r>
            <a:rPr lang="ru-RU" dirty="0"/>
            <a:t>(1</a:t>
          </a:r>
          <a:r>
            <a:rPr lang="en-US" dirty="0"/>
            <a:t>00</a:t>
          </a:r>
          <a:r>
            <a:rPr lang="ru-RU" dirty="0"/>
            <a:t>%)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X="-7728" custLinFactNeighborX="-100000" custLinFactNeighborY="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X="-1454" custLinFactNeighborX="-100000" custLinFactNeighborY="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12795" custLinFactNeighborY="-2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/>
            <a:t>Поступления</a:t>
          </a:r>
        </a:p>
        <a:p>
          <a:r>
            <a:rPr lang="kk-KZ" dirty="0" smtClean="0"/>
            <a:t>36126,0</a:t>
          </a:r>
          <a:endParaRPr lang="ru-RU" dirty="0"/>
        </a:p>
        <a:p>
          <a:r>
            <a:rPr lang="ru-RU" dirty="0" smtClean="0"/>
            <a:t>(99,5%)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>
              <a:solidFill>
                <a:schemeClr val="tx2">
                  <a:lumMod val="75000"/>
                </a:schemeClr>
              </a:solidFill>
            </a:rPr>
            <a:t>Налоги и платежи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  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30022,7 (99,3%)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/>
            <a:t>Расходы</a:t>
          </a:r>
          <a:r>
            <a:rPr lang="en-US" dirty="0"/>
            <a:t> </a:t>
          </a:r>
          <a:endParaRPr lang="ru-RU" dirty="0"/>
        </a:p>
        <a:p>
          <a:r>
            <a:rPr lang="ru-RU" smtClean="0"/>
            <a:t>42391,4</a:t>
          </a:r>
          <a:endParaRPr lang="ru-RU" dirty="0"/>
        </a:p>
        <a:p>
          <a:r>
            <a:rPr lang="ru-RU" dirty="0"/>
            <a:t>(</a:t>
          </a:r>
          <a:r>
            <a:rPr lang="en-US" dirty="0"/>
            <a:t>100</a:t>
          </a:r>
          <a:r>
            <a:rPr lang="ru-RU" dirty="0"/>
            <a:t>%)</a:t>
          </a:r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18722" custLinFactNeighborY="5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33359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-72461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0" y="1089999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Поступления</a:t>
          </a:r>
          <a:endParaRPr lang="en-US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kern="1200" dirty="0" smtClean="0"/>
            <a:t>38369,7</a:t>
          </a:r>
          <a:endParaRPr lang="en-US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(10</a:t>
          </a:r>
          <a:r>
            <a:rPr lang="en-US" sz="1300" kern="1200" dirty="0"/>
            <a:t>0</a:t>
          </a:r>
          <a:r>
            <a:rPr lang="ru-RU" sz="1300" kern="1200" dirty="0"/>
            <a:t>%)</a:t>
          </a:r>
        </a:p>
      </dsp:txBody>
      <dsp:txXfrm>
        <a:off x="70303" y="1160302"/>
        <a:ext cx="2135175" cy="1299554"/>
      </dsp:txXfrm>
    </dsp:sp>
    <dsp:sp modelId="{7A7068E3-381C-45E7-9CF4-24781F783586}">
      <dsp:nvSpPr>
        <dsp:cNvPr id="0" name=""/>
        <dsp:cNvSpPr/>
      </dsp:nvSpPr>
      <dsp:spPr>
        <a:xfrm>
          <a:off x="2448267" y="1089999"/>
          <a:ext cx="2275781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>
              <a:solidFill>
                <a:schemeClr val="tx2">
                  <a:lumMod val="75000"/>
                </a:schemeClr>
              </a:solidFill>
            </a:rPr>
            <a:t>Налоги и платежи</a:t>
          </a:r>
          <a:r>
            <a:rPr lang="en-US" sz="1300" kern="1200" dirty="0">
              <a:solidFill>
                <a:schemeClr val="tx2">
                  <a:lumMod val="75000"/>
                </a:schemeClr>
              </a:solidFill>
            </a:rPr>
            <a:t> </a:t>
          </a:r>
          <a:endParaRPr lang="ru-RU" sz="13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kern="1200" dirty="0" smtClean="0">
              <a:solidFill>
                <a:schemeClr val="tx2">
                  <a:lumMod val="75000"/>
                </a:schemeClr>
              </a:solidFill>
            </a:rPr>
            <a:t>25005,7</a:t>
          </a:r>
          <a:endParaRPr lang="en-US" sz="13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>
              <a:solidFill>
                <a:schemeClr val="tx2">
                  <a:lumMod val="75000"/>
                </a:schemeClr>
              </a:solidFill>
            </a:rPr>
            <a:t>(10</a:t>
          </a:r>
          <a:r>
            <a:rPr lang="en-US" sz="1300" kern="1200" dirty="0">
              <a:solidFill>
                <a:schemeClr val="tx2">
                  <a:lumMod val="75000"/>
                </a:schemeClr>
              </a:solidFill>
            </a:rPr>
            <a:t>0</a:t>
          </a:r>
          <a:r>
            <a:rPr lang="ru-RU" sz="1300" kern="1200" dirty="0">
              <a:solidFill>
                <a:schemeClr val="tx2">
                  <a:lumMod val="75000"/>
                </a:schemeClr>
              </a:solidFill>
            </a:rPr>
            <a:t>%) </a:t>
          </a:r>
        </a:p>
      </dsp:txBody>
      <dsp:txXfrm>
        <a:off x="2518570" y="1160302"/>
        <a:ext cx="2135175" cy="1299554"/>
      </dsp:txXfrm>
    </dsp:sp>
    <dsp:sp modelId="{B7948204-05CF-42AA-92E0-7EBFE3E37489}">
      <dsp:nvSpPr>
        <dsp:cNvPr id="0" name=""/>
        <dsp:cNvSpPr/>
      </dsp:nvSpPr>
      <dsp:spPr>
        <a:xfrm>
          <a:off x="5126807" y="1048767"/>
          <a:ext cx="2275781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Расходы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300" kern="1200" dirty="0" smtClean="0"/>
            <a:t>45273,3</a:t>
          </a:r>
          <a:endParaRPr lang="ru-RU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/>
            <a:t>(1</a:t>
          </a:r>
          <a:r>
            <a:rPr lang="en-US" sz="1300" kern="1200" dirty="0"/>
            <a:t>00</a:t>
          </a:r>
          <a:r>
            <a:rPr lang="ru-RU" sz="1300" kern="1200" dirty="0"/>
            <a:t>%)</a:t>
          </a:r>
        </a:p>
      </dsp:txBody>
      <dsp:txXfrm>
        <a:off x="5197110" y="1119070"/>
        <a:ext cx="2135175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70645" y="1125954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Поступления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 smtClean="0"/>
            <a:t>36126,0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(99,5%)</a:t>
          </a:r>
          <a:endParaRPr lang="ru-RU" sz="2200" kern="1200" dirty="0"/>
        </a:p>
      </dsp:txBody>
      <dsp:txXfrm>
        <a:off x="243389" y="1198698"/>
        <a:ext cx="2187571" cy="1344678"/>
      </dsp:txXfrm>
    </dsp:sp>
    <dsp:sp modelId="{7A7068E3-381C-45E7-9CF4-24781F783586}">
      <dsp:nvSpPr>
        <dsp:cNvPr id="0" name=""/>
        <dsp:cNvSpPr/>
      </dsp:nvSpPr>
      <dsp:spPr>
        <a:xfrm>
          <a:off x="2660592" y="1120769"/>
          <a:ext cx="2333059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>
              <a:solidFill>
                <a:schemeClr val="tx2">
                  <a:lumMod val="75000"/>
                </a:schemeClr>
              </a:solidFill>
            </a:rPr>
            <a:t>Налоги и платежи</a:t>
          </a:r>
          <a:r>
            <a:rPr lang="en-US" sz="2200" kern="1200" dirty="0">
              <a:solidFill>
                <a:schemeClr val="tx2">
                  <a:lumMod val="75000"/>
                </a:schemeClr>
              </a:solidFill>
            </a:rPr>
            <a:t>  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2">
                  <a:lumMod val="75000"/>
                </a:schemeClr>
              </a:solidFill>
            </a:rPr>
            <a:t>30022,7 (99,3%)</a:t>
          </a:r>
          <a:endParaRPr lang="ru-RU" sz="22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733336" y="1193513"/>
        <a:ext cx="2187571" cy="1344678"/>
      </dsp:txXfrm>
    </dsp:sp>
    <dsp:sp modelId="{B7948204-05CF-42AA-92E0-7EBFE3E37489}">
      <dsp:nvSpPr>
        <dsp:cNvPr id="0" name=""/>
        <dsp:cNvSpPr/>
      </dsp:nvSpPr>
      <dsp:spPr>
        <a:xfrm>
          <a:off x="5105575" y="1120769"/>
          <a:ext cx="2333059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Расходы</a:t>
          </a:r>
          <a:r>
            <a:rPr lang="en-US" sz="2200" kern="1200" dirty="0"/>
            <a:t> 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smtClean="0"/>
            <a:t>42391,4</a:t>
          </a:r>
          <a:endParaRPr lang="ru-RU" sz="2200" kern="1200" dirty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/>
            <a:t>(</a:t>
          </a:r>
          <a:r>
            <a:rPr lang="en-US" sz="2200" kern="1200" dirty="0"/>
            <a:t>100</a:t>
          </a:r>
          <a:r>
            <a:rPr lang="ru-RU" sz="2200" kern="1200" dirty="0"/>
            <a:t>%)</a:t>
          </a:r>
        </a:p>
      </dsp:txBody>
      <dsp:txXfrm>
        <a:off x="5178319" y="1193513"/>
        <a:ext cx="2187571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397245275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58860" y="188640"/>
            <a:ext cx="8834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/>
              <a:t>Исполнение бюджета </a:t>
            </a:r>
            <a:r>
              <a:rPr lang="ru-RU" sz="2800" b="1" u="sng" dirty="0" err="1"/>
              <a:t>Катаркольского</a:t>
            </a:r>
            <a:r>
              <a:rPr lang="ru-RU" sz="2800" b="1" u="sng" dirty="0"/>
              <a:t> сельского округа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1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Тыс.тенге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.08.2026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</a:t>
            </a: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.08.2025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623500505"/>
              </p:ext>
            </p:extLst>
          </p:nvPr>
        </p:nvGraphicFramePr>
        <p:xfrm>
          <a:off x="1167388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1835</TotalTime>
  <Words>51</Words>
  <Application>Microsoft Office PowerPoint</Application>
  <PresentationFormat>Экран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214</cp:revision>
  <cp:lastPrinted>2020-01-13T03:48:35Z</cp:lastPrinted>
  <dcterms:created xsi:type="dcterms:W3CDTF">2017-09-08T10:51:51Z</dcterms:created>
  <dcterms:modified xsi:type="dcterms:W3CDTF">2026-08-05T07:26:50Z</dcterms:modified>
</cp:coreProperties>
</file>