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88" r:id="rId3"/>
    <p:sldId id="287" r:id="rId4"/>
    <p:sldId id="302" r:id="rId5"/>
    <p:sldId id="260" r:id="rId6"/>
    <p:sldId id="262" r:id="rId7"/>
    <p:sldId id="263" r:id="rId8"/>
    <p:sldId id="266" r:id="rId9"/>
    <p:sldId id="267" r:id="rId10"/>
    <p:sldId id="284" r:id="rId11"/>
    <p:sldId id="285" r:id="rId12"/>
    <p:sldId id="296" r:id="rId13"/>
    <p:sldId id="298" r:id="rId14"/>
    <p:sldId id="270" r:id="rId15"/>
    <p:sldId id="303" r:id="rId16"/>
    <p:sldId id="269" r:id="rId17"/>
    <p:sldId id="271" r:id="rId18"/>
    <p:sldId id="289" r:id="rId19"/>
    <p:sldId id="29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Pack by SPecialiST" initials="RbS" lastIdx="2" clrIdx="0">
    <p:extLst>
      <p:ext uri="{19B8F6BF-5375-455C-9EA6-DF929625EA0E}">
        <p15:presenceInfo xmlns:p15="http://schemas.microsoft.com/office/powerpoint/2012/main" userId="RePack by SPecialiS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131" autoAdjust="0"/>
  </p:normalViewPr>
  <p:slideViewPr>
    <p:cSldViewPr showGuides="1">
      <p:cViewPr varScale="1">
        <p:scale>
          <a:sx n="65" d="100"/>
          <a:sy n="65" d="100"/>
        </p:scale>
        <p:origin x="2124" y="-282"/>
      </p:cViewPr>
      <p:guideLst>
        <p:guide orient="horz" pos="212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D27B9-4860-42E4-A585-5D4474D6F69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351EE-1ECA-4787-A14D-93A3F5A32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82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351EE-1ECA-4787-A14D-93A3F5A3200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511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351EE-1ECA-4787-A14D-93A3F5A3200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65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351EE-1ECA-4787-A14D-93A3F5A3200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186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5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/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Freeform 18"/>
          <p:cNvSpPr/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Freeform 22"/>
          <p:cNvSpPr/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" name="Freeform 26"/>
          <p:cNvSpPr/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 useBgFill="1">
        <p:nvSpPr>
          <p:cNvPr id="13" name="Freeform 10"/>
          <p:cNvSpPr/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1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29" name="Freeform 28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4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20" name="Freeform 19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21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C2A1DF3-A6B4-4101-AEAE-A1140AAE6C4B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8043527-3E6E-4C3F-81A6-87B78FB3693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58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98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8458200" cy="3384376"/>
          </a:xfrm>
        </p:spPr>
        <p:txBody>
          <a:bodyPr>
            <a:normAutofit/>
          </a:bodyPr>
          <a:lstStyle/>
          <a:p>
            <a:r>
              <a:rPr lang="ru-RU" dirty="0" err="1"/>
              <a:t>Ақмырза</a:t>
            </a:r>
            <a:r>
              <a:rPr lang="ru-RU" dirty="0"/>
              <a:t> </a:t>
            </a:r>
            <a:r>
              <a:rPr lang="ru-RU" dirty="0" err="1"/>
              <a:t>ауылдық</a:t>
            </a:r>
            <a:r>
              <a:rPr lang="ru-RU" dirty="0"/>
              <a:t> </a:t>
            </a:r>
            <a:r>
              <a:rPr lang="ru-RU" dirty="0" err="1"/>
              <a:t>округінің</a:t>
            </a:r>
            <a:r>
              <a:rPr lang="ru-RU" dirty="0"/>
              <a:t>                     202</a:t>
            </a:r>
            <a:r>
              <a:rPr lang="kk-KZ" dirty="0"/>
              <a:t>6</a:t>
            </a:r>
            <a:r>
              <a:rPr lang="ru-RU" dirty="0"/>
              <a:t> </a:t>
            </a:r>
            <a:r>
              <a:rPr lang="ru-RU" dirty="0" err="1"/>
              <a:t>жылдың</a:t>
            </a:r>
            <a:r>
              <a:rPr lang="ru-RU" dirty="0"/>
              <a:t> 9 </a:t>
            </a:r>
            <a:r>
              <a:rPr lang="ru-RU" dirty="0" err="1"/>
              <a:t>айының</a:t>
            </a:r>
            <a:r>
              <a:rPr lang="ru-RU"/>
              <a:t> </a:t>
            </a:r>
            <a:r>
              <a:rPr lang="en-US"/>
              <a:t> </a:t>
            </a:r>
            <a:r>
              <a:rPr lang="en-US" dirty="0"/>
              <a:t>әлеуметтік-экономикалық даму қорытындылары туралы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9140000">
            <a:off x="126337" y="6777635"/>
            <a:ext cx="45719" cy="74505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Қысқы кезеңде жолдарды күтіп ұстау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2060848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2564904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452320" y="270892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619672" y="4581128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43170"/>
            <a:ext cx="2736303" cy="256614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092280" y="4376691"/>
            <a:ext cx="1274440" cy="1356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2736304" cy="30748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60648"/>
            <a:ext cx="2736304" cy="307488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60648"/>
            <a:ext cx="2664296" cy="307488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743170"/>
            <a:ext cx="2714600" cy="256614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743170"/>
            <a:ext cx="2664296" cy="25661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rcRect l="2569" t="8316" r="4882" b="9544"/>
          <a:stretch>
            <a:fillRect/>
          </a:stretch>
        </p:blipFill>
        <p:spPr>
          <a:xfrm>
            <a:off x="506095" y="692785"/>
            <a:ext cx="8242300" cy="56889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/>
              <a:t>"Таза </a:t>
            </a:r>
            <a:r>
              <a:rPr lang="ru-RU" dirty="0" err="1"/>
              <a:t>Казакстан</a:t>
            </a:r>
            <a:r>
              <a:rPr lang="ru-RU" dirty="0"/>
              <a:t>" </a:t>
            </a:r>
            <a:r>
              <a:rPr lang="ru-RU" dirty="0" err="1"/>
              <a:t>республикалык</a:t>
            </a:r>
            <a:r>
              <a:rPr lang="ru-RU" dirty="0"/>
              <a:t> </a:t>
            </a:r>
            <a:r>
              <a:rPr lang="ru-RU" dirty="0" err="1"/>
              <a:t>экологиялык</a:t>
            </a:r>
            <a:r>
              <a:rPr lang="ru-RU" dirty="0"/>
              <a:t> </a:t>
            </a:r>
            <a:r>
              <a:rPr lang="ru-RU" dirty="0" err="1"/>
              <a:t>акциясы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2952328" cy="3024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" r="2502"/>
          <a:stretch/>
        </p:blipFill>
        <p:spPr>
          <a:xfrm>
            <a:off x="3203848" y="405000"/>
            <a:ext cx="2736304" cy="3024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288" y="3429000"/>
            <a:ext cx="4392488" cy="35733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C8636D-5A2C-4FD7-BE76-0AB5342580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24493" y="442701"/>
            <a:ext cx="3039994" cy="3024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A9ED6E-9534-439E-84FB-71F3D767B2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429000"/>
            <a:ext cx="4392488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03" y="3562384"/>
            <a:ext cx="3954798" cy="3010723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277F54-AC3B-49DA-860C-7AB39E00BB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73649"/>
            <a:ext cx="3954799" cy="31456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42C9DD-9001-416C-805A-11CE6A00D1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24" y="3712355"/>
            <a:ext cx="4674880" cy="314564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30D04B-DB5B-4D84-90D0-6DD4E1DF26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13" y="416739"/>
            <a:ext cx="4674880" cy="31456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11DA5D-FF13-42E3-BB1C-443AEE20C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143999" y="57150"/>
            <a:ext cx="45719" cy="6858000"/>
          </a:xfrm>
          <a:prstGeom prst="rect">
            <a:avLst/>
          </a:prstGeom>
        </p:spPr>
      </p:pic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25DEA132-21BA-4BCD-8765-D9C0701DC5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206114"/>
            <a:ext cx="9144000" cy="727022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B3451EF0-6E6F-442B-B118-61B892DFA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352" y="1645560"/>
            <a:ext cx="4752528" cy="5411704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9616D77-AF90-435D-8647-D3ADAC7F5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880" y="1645560"/>
            <a:ext cx="3888432" cy="54117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/>
              <a:t>Ақмырза</a:t>
            </a:r>
            <a:r>
              <a:rPr lang="ru-RU" dirty="0"/>
              <a:t> </a:t>
            </a:r>
            <a:r>
              <a:rPr lang="ru-RU" dirty="0" err="1"/>
              <a:t>ауылында</a:t>
            </a:r>
            <a:r>
              <a:rPr lang="ru-RU" dirty="0"/>
              <a:t> </a:t>
            </a:r>
            <a:r>
              <a:rPr lang="ru-RU" dirty="0" err="1"/>
              <a:t>санитарлық</a:t>
            </a:r>
            <a:r>
              <a:rPr lang="ru-RU" dirty="0"/>
              <a:t> </a:t>
            </a:r>
            <a:r>
              <a:rPr lang="ru-RU" dirty="0" err="1"/>
              <a:t>жұмыстары</a:t>
            </a:r>
            <a:r>
              <a:rPr lang="ru-RU" dirty="0"/>
              <a:t> </a:t>
            </a:r>
            <a:r>
              <a:rPr lang="ru-RU" dirty="0" err="1"/>
              <a:t>жүргізілді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BF3E52-8757-4774-A74B-BBD0DC1FE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270710"/>
            <a:ext cx="4315968" cy="30142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A02570-2671-4CA0-A5A4-EEB70F683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880" y="3573018"/>
            <a:ext cx="4243960" cy="32849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0A182A-4488-4476-A13F-9D2BD02FE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270710"/>
            <a:ext cx="4243960" cy="30142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B97E94-9B3F-4681-A96F-B33070FF98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160" y="3450035"/>
            <a:ext cx="4071019" cy="340796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3960440" cy="30243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8640"/>
            <a:ext cx="4392488" cy="30243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33912"/>
            <a:ext cx="4416088" cy="342408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7A7521-97D8-4B39-B046-9A8DF53A0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4" y="3429000"/>
            <a:ext cx="4197416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32403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73015"/>
            <a:ext cx="8784976" cy="308302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A16FD9D0-79E9-4F2C-9A87-D0C2D37A4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9C91A171-4B4A-484F-AE09-1DA4288D2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4800" dirty="0"/>
              <a:t>        НАУРЫЗ  МЕЙРАМЫ</a:t>
            </a:r>
            <a:endParaRPr lang="ru-RU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259067-BFB9-4D1C-A56C-79593E993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12" y="692696"/>
            <a:ext cx="3816424" cy="31000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2E63EE-1093-45D3-B79F-5B7FAB535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248" y="3763316"/>
            <a:ext cx="3816424" cy="35111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C7D748-A05E-47BF-B63D-773552838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0" y="692696"/>
            <a:ext cx="4663328" cy="658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77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Наурыз мейрамы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82C85B-686D-4A20-9CDC-0679780AC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628800"/>
            <a:ext cx="8147248" cy="511256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3F6762-AF38-4E64-959B-DE3E02BAF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256" y="1647832"/>
            <a:ext cx="4332216" cy="50405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2F2481-A93D-46C6-A2A1-75E33ACF8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6" y="1647832"/>
            <a:ext cx="4191764" cy="50405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169EA9-3D0C-4936-AFEE-598438310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04664"/>
            <a:ext cx="7848872" cy="61926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5" y="3108054"/>
            <a:ext cx="7200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 err="1"/>
              <a:t>Назарларыңызға</a:t>
            </a:r>
            <a:r>
              <a:rPr lang="ru-RU" sz="4000" dirty="0"/>
              <a:t> </a:t>
            </a:r>
            <a:r>
              <a:rPr lang="ru-RU" sz="4000" dirty="0" err="1"/>
              <a:t>рахмет</a:t>
            </a:r>
            <a:r>
              <a:rPr lang="ru-RU" sz="4000" dirty="0"/>
              <a:t>!</a:t>
            </a:r>
          </a:p>
          <a:p>
            <a:pPr algn="ctr"/>
            <a:r>
              <a:rPr lang="ru-RU" sz="4000" dirty="0"/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181</TotalTime>
  <Words>44</Words>
  <Application>Microsoft Office PowerPoint</Application>
  <PresentationFormat>Экран (4:3)</PresentationFormat>
  <Paragraphs>13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Calibri</vt:lpstr>
      <vt:lpstr>Candara</vt:lpstr>
      <vt:lpstr>Symbol</vt:lpstr>
      <vt:lpstr>Волна</vt:lpstr>
      <vt:lpstr>Ақмырза ауылдық округінің                     2026 жылдың 9 айының  әлеуметтік-экономикалық даму қорытындылары туралы</vt:lpstr>
      <vt:lpstr>Қысқы кезеңде жолдарды күтіп ұстау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Dell_Nout</dc:creator>
  <cp:lastModifiedBy>RePack by SPecialiST</cp:lastModifiedBy>
  <cp:revision>54</cp:revision>
  <dcterms:created xsi:type="dcterms:W3CDTF">2024-10-16T16:03:00Z</dcterms:created>
  <dcterms:modified xsi:type="dcterms:W3CDTF">2026-09-30T12:52:08Z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582E69889FC54C78A70E3BFA9407A674_12</vt:lpwstr>
  </property>
  <property fmtid="{D5CDD505-2E9C-101B-9397-08002B2CF9AE}" pid="3" name="KSOProductBuildVer">
    <vt:lpwstr>1049-12.2.0.23196</vt:lpwstr>
  </property>
</Properties>
</file>