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тыс.теңге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ECA-4308-A280-D08A971B37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21-47B4-93DE-6B96E890DA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21-47B4-93DE-6B96E890DA90}"/>
              </c:ext>
            </c:extLst>
          </c:dPt>
          <c:dPt>
            <c:idx val="3"/>
            <c:bubble3D val="0"/>
            <c:spPr>
              <a:noFill/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CA-4308-A280-D08A971B3743}"/>
              </c:ext>
            </c:extLst>
          </c:dPt>
          <c:cat>
            <c:strRef>
              <c:f>Лист1!$A$2:$A$5</c:f>
              <c:strCache>
                <c:ptCount val="4"/>
                <c:pt idx="0">
                  <c:v>СУБВЕНЦИЯ - 46 млн. 549 тыс.теңге</c:v>
                </c:pt>
                <c:pt idx="1">
                  <c:v>ДОХОДЫ - 14 млн. 447 тыс.теңге</c:v>
                </c:pt>
                <c:pt idx="2">
                  <c:v>ТРАНСФЕРТЫ - 5 млн. 050 тыс.теңге</c:v>
                </c:pt>
                <c:pt idx="3">
                  <c:v>БЮДЖЕТ СЕЛЬСКОГО ОКРУГА СОСТАВЛЯЕТ - 66 МЛН. 046 ТЫС.ТЕҢГЕ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46549</c:v>
                </c:pt>
                <c:pt idx="1">
                  <c:v>14447</c:v>
                </c:pt>
                <c:pt idx="2">
                  <c:v>5050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308-A280-D08A971B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62317474168961E-2"/>
          <c:y val="0.76006926309321066"/>
          <c:w val="0.96361483885776134"/>
          <c:h val="0.23993073690678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90277482325588"/>
          <c:y val="1.5625E-2"/>
          <c:w val="0.39355515974235639"/>
          <c:h val="0.9427083333333333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538028928685347"/>
          <c:y val="0.26345346863991831"/>
          <c:w val="0.40328471567675311"/>
          <c:h val="0.640770646417527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4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1-3718-49C5-B13E-FF619FED0CA9}"/>
              </c:ext>
            </c:extLst>
          </c:dPt>
          <c:dPt>
            <c:idx val="1"/>
            <c:bubble3D val="0"/>
            <c:explosion val="5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718-49C5-B13E-FF619FED0CA9}"/>
              </c:ext>
            </c:extLst>
          </c:dPt>
          <c:dPt>
            <c:idx val="2"/>
            <c:bubble3D val="0"/>
            <c:explosion val="6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718-49C5-B13E-FF619FED0CA9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7-3718-49C5-B13E-FF619FED0CA9}"/>
              </c:ext>
            </c:extLst>
          </c:dPt>
          <c:dPt>
            <c:idx val="4"/>
            <c:bubble3D val="0"/>
            <c:explosion val="4"/>
            <c:extLst>
              <c:ext xmlns:c16="http://schemas.microsoft.com/office/drawing/2014/chart" uri="{C3380CC4-5D6E-409C-BE32-E72D297353CC}">
                <c16:uniqueId val="{00000009-3718-49C5-B13E-FF619FED0CA9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B-3718-49C5-B13E-FF619FED0CA9}"/>
              </c:ext>
            </c:extLst>
          </c:dPt>
          <c:dPt>
            <c:idx val="6"/>
            <c:bubble3D val="0"/>
            <c:explosion val="6"/>
            <c:extLst>
              <c:ext xmlns:c16="http://schemas.microsoft.com/office/drawing/2014/chart" uri="{C3380CC4-5D6E-409C-BE32-E72D297353CC}">
                <c16:uniqueId val="{0000000D-3718-49C5-B13E-FF619FED0CA9}"/>
              </c:ext>
            </c:extLst>
          </c:dPt>
          <c:cat>
            <c:strRef>
              <c:f>Лист1!$A$2:$A$8</c:f>
              <c:strCache>
                <c:ptCount val="7"/>
                <c:pt idx="1">
                  <c:v>Налог на имущество ФЛ 186,0 тыс. тг.</c:v>
                </c:pt>
                <c:pt idx="2">
                  <c:v>Налог на землю ФЛ 11,0 тыс. тг.</c:v>
                </c:pt>
                <c:pt idx="3">
                  <c:v>Налог на транспорт ФЛ 6 200,0 тыс тг.</c:v>
                </c:pt>
                <c:pt idx="4">
                  <c:v>Единый земельный налог 2 000,0 тыс.тг.</c:v>
                </c:pt>
                <c:pt idx="5">
                  <c:v>Плата за пользование земельными участками 50,0 тыс.тг.</c:v>
                </c:pt>
                <c:pt idx="6">
                  <c:v>Индивидуальный подоходный налог 6 000,0 тыс.тг.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186</c:v>
                </c:pt>
                <c:pt idx="2">
                  <c:v>11</c:v>
                </c:pt>
                <c:pt idx="3">
                  <c:v>6200</c:v>
                </c:pt>
                <c:pt idx="4" formatCode="#,##0">
                  <c:v>2000</c:v>
                </c:pt>
                <c:pt idx="5">
                  <c:v>50</c:v>
                </c:pt>
                <c:pt idx="6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18-49C5-B13E-FF619FED0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538028928685347"/>
          <c:y val="0.12899959372707548"/>
          <c:w val="0.40328471567675311"/>
          <c:h val="0.83684921892817166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54B0D-2D5D-4BB4-B02E-F104A857C1B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CE6CD-7D4E-4833-B567-C6049F64ECD1}">
      <dgm:prSet phldrT="[Текст]" custT="1"/>
      <dgm:spPr/>
      <dgm:t>
        <a:bodyPr/>
        <a:lstStyle/>
        <a:p>
          <a:r>
            <a:rPr lang="kk-KZ" sz="1400" b="1" dirty="0"/>
            <a:t>001 программа</a:t>
          </a:r>
        </a:p>
        <a:p>
          <a:r>
            <a:rPr lang="kk-KZ" sz="1600" b="1" dirty="0"/>
            <a:t> </a:t>
          </a:r>
          <a:r>
            <a:rPr lang="kk-KZ" sz="1400" b="1" dirty="0"/>
            <a:t>«</a:t>
          </a:r>
          <a:r>
            <a:rPr lang="ru-RU" sz="1400" b="1" dirty="0"/>
            <a:t>Услуги по обеспечению деятельности акима города районного значения,  села, поселка, сельского округа»</a:t>
          </a:r>
        </a:p>
      </dgm:t>
    </dgm:pt>
    <dgm:pt modelId="{0E83F5CD-96ED-4484-A8EA-4BCF3FFAF032}" type="parTrans" cxnId="{C1BB63EA-4A25-4BFE-8AE6-D15CD0968915}">
      <dgm:prSet/>
      <dgm:spPr/>
      <dgm:t>
        <a:bodyPr/>
        <a:lstStyle/>
        <a:p>
          <a:endParaRPr lang="ru-RU"/>
        </a:p>
      </dgm:t>
    </dgm:pt>
    <dgm:pt modelId="{47C68F6C-B566-45AC-9A86-786BA6F1EC3C}" type="sibTrans" cxnId="{C1BB63EA-4A25-4BFE-8AE6-D15CD0968915}">
      <dgm:prSet/>
      <dgm:spPr/>
      <dgm:t>
        <a:bodyPr/>
        <a:lstStyle/>
        <a:p>
          <a:endParaRPr lang="ru-RU"/>
        </a:p>
      </dgm:t>
    </dgm:pt>
    <dgm:pt modelId="{46D1805B-FDBA-4C27-8E09-26E2316AD901}">
      <dgm:prSet phldrT="[Текст]" custT="1"/>
      <dgm:spPr/>
      <dgm:t>
        <a:bodyPr/>
        <a:lstStyle/>
        <a:p>
          <a:pPr algn="ctr"/>
          <a:r>
            <a:rPr lang="ru-RU" sz="1800" b="1" dirty="0"/>
            <a:t>49 млн. 733 </a:t>
          </a:r>
          <a:r>
            <a:rPr lang="ru-RU" sz="1400" b="1" dirty="0" err="1"/>
            <a:t>тыс.теңге</a:t>
          </a:r>
          <a:endParaRPr lang="ru-RU" sz="1400" dirty="0"/>
        </a:p>
      </dgm:t>
    </dgm:pt>
    <dgm:pt modelId="{53E85FE5-36DE-4892-AF23-7354ABEC21F9}" type="parTrans" cxnId="{03AB14FE-C664-49BB-AACF-9FF5435FABFA}">
      <dgm:prSet/>
      <dgm:spPr/>
      <dgm:t>
        <a:bodyPr/>
        <a:lstStyle/>
        <a:p>
          <a:endParaRPr lang="ru-RU"/>
        </a:p>
      </dgm:t>
    </dgm:pt>
    <dgm:pt modelId="{9CF1C9B3-118E-4645-846D-D0D73542FD88}" type="sibTrans" cxnId="{03AB14FE-C664-49BB-AACF-9FF5435FABFA}">
      <dgm:prSet/>
      <dgm:spPr/>
      <dgm:t>
        <a:bodyPr/>
        <a:lstStyle/>
        <a:p>
          <a:endParaRPr lang="ru-RU"/>
        </a:p>
      </dgm:t>
    </dgm:pt>
    <dgm:pt modelId="{7D744AD0-9412-4E1B-818B-8F11EC914E17}">
      <dgm:prSet phldrT="[Текст]" custT="1"/>
      <dgm:spPr/>
      <dgm:t>
        <a:bodyPr/>
        <a:lstStyle/>
        <a:p>
          <a:r>
            <a:rPr lang="kk-KZ" sz="1400" b="1" dirty="0"/>
            <a:t>006 программа </a:t>
          </a:r>
        </a:p>
        <a:p>
          <a:r>
            <a:rPr lang="kk-KZ" sz="1400" b="1" dirty="0"/>
            <a:t>«</a:t>
          </a:r>
          <a:r>
            <a:rPr lang="ru-RU" sz="1400" b="1" dirty="0"/>
            <a:t>Поддержка культурно-досуговой работы на местах»</a:t>
          </a:r>
          <a:endParaRPr lang="ru-RU" sz="1600" b="1" dirty="0"/>
        </a:p>
      </dgm:t>
    </dgm:pt>
    <dgm:pt modelId="{E262E072-A0C1-4D35-8F87-FD81693948FC}" type="parTrans" cxnId="{A11F6E8C-33F9-461F-B1DA-55E7E8B7B84E}">
      <dgm:prSet/>
      <dgm:spPr/>
      <dgm:t>
        <a:bodyPr/>
        <a:lstStyle/>
        <a:p>
          <a:endParaRPr lang="ru-RU"/>
        </a:p>
      </dgm:t>
    </dgm:pt>
    <dgm:pt modelId="{BCE83773-E93D-4A0E-B087-48B7AFB64BAC}" type="sibTrans" cxnId="{A11F6E8C-33F9-461F-B1DA-55E7E8B7B84E}">
      <dgm:prSet/>
      <dgm:spPr/>
      <dgm:t>
        <a:bodyPr/>
        <a:lstStyle/>
        <a:p>
          <a:endParaRPr lang="ru-RU"/>
        </a:p>
      </dgm:t>
    </dgm:pt>
    <dgm:pt modelId="{918BCA63-BF4F-4230-830D-313DB2592892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kk-KZ" sz="1400" b="1" dirty="0"/>
            <a:t>009 программа</a:t>
          </a:r>
        </a:p>
        <a:p>
          <a:pPr>
            <a:lnSpc>
              <a:spcPct val="90000"/>
            </a:lnSpc>
          </a:pPr>
          <a:r>
            <a:rPr lang="kk-KZ" sz="1400" dirty="0"/>
            <a:t>«</a:t>
          </a:r>
          <a:r>
            <a:rPr lang="ru-RU" sz="1400" b="1" dirty="0"/>
            <a:t>Обеспечение санитарии населенных пунктов</a:t>
          </a:r>
          <a:r>
            <a:rPr lang="kk-KZ" sz="1400" b="1" dirty="0"/>
            <a:t>»</a:t>
          </a:r>
          <a:endParaRPr lang="ru-RU" sz="1600" b="1" dirty="0"/>
        </a:p>
      </dgm:t>
    </dgm:pt>
    <dgm:pt modelId="{05749D52-1E67-414D-B4F2-E72228501393}" type="parTrans" cxnId="{2B063BE4-285A-4A61-A10A-88813FC0442A}">
      <dgm:prSet/>
      <dgm:spPr/>
      <dgm:t>
        <a:bodyPr/>
        <a:lstStyle/>
        <a:p>
          <a:endParaRPr lang="ru-RU"/>
        </a:p>
      </dgm:t>
    </dgm:pt>
    <dgm:pt modelId="{835BEB6F-CDB1-406B-986C-959326EF848D}" type="sibTrans" cxnId="{2B063BE4-285A-4A61-A10A-88813FC0442A}">
      <dgm:prSet/>
      <dgm:spPr/>
      <dgm:t>
        <a:bodyPr/>
        <a:lstStyle/>
        <a:p>
          <a:endParaRPr lang="ru-RU"/>
        </a:p>
      </dgm:t>
    </dgm:pt>
    <dgm:pt modelId="{1A295E62-E844-4974-BFB5-7DF5AA51BE20}">
      <dgm:prSet phldrT="[Текст]" custT="1"/>
      <dgm:spPr/>
      <dgm:t>
        <a:bodyPr/>
        <a:lstStyle/>
        <a:p>
          <a:r>
            <a:rPr lang="kk-KZ" sz="1400" b="1" dirty="0"/>
            <a:t>008 программа </a:t>
          </a:r>
        </a:p>
        <a:p>
          <a:r>
            <a:rPr lang="kk-KZ" sz="1400" b="1" dirty="0"/>
            <a:t>«Освещение улиц в населенных пунктах»</a:t>
          </a:r>
          <a:endParaRPr lang="ru-RU" sz="1600" b="1" dirty="0"/>
        </a:p>
      </dgm:t>
    </dgm:pt>
    <dgm:pt modelId="{89C923B5-6718-45AD-AB7D-C679D5CF917C}" type="parTrans" cxnId="{70E41A35-CB75-4B92-9D00-FE01DAE74F02}">
      <dgm:prSet/>
      <dgm:spPr/>
      <dgm:t>
        <a:bodyPr/>
        <a:lstStyle/>
        <a:p>
          <a:endParaRPr lang="ru-RU"/>
        </a:p>
      </dgm:t>
    </dgm:pt>
    <dgm:pt modelId="{A253E7BB-B2CF-4B2A-9ABE-81AD810F6EF6}" type="sibTrans" cxnId="{70E41A35-CB75-4B92-9D00-FE01DAE74F02}">
      <dgm:prSet/>
      <dgm:spPr/>
      <dgm:t>
        <a:bodyPr/>
        <a:lstStyle/>
        <a:p>
          <a:endParaRPr lang="ru-RU"/>
        </a:p>
      </dgm:t>
    </dgm:pt>
    <dgm:pt modelId="{2E87A791-3EEE-43AC-A140-21A814AD6CF1}">
      <dgm:prSet custT="1"/>
      <dgm:spPr/>
      <dgm:t>
        <a:bodyPr/>
        <a:lstStyle/>
        <a:p>
          <a:pPr algn="ctr"/>
          <a:r>
            <a:rPr lang="kk-KZ" sz="1800" b="1" dirty="0"/>
            <a:t>100 тыс.теңге</a:t>
          </a:r>
          <a:endParaRPr lang="ru-RU" sz="1800" dirty="0"/>
        </a:p>
      </dgm:t>
    </dgm:pt>
    <dgm:pt modelId="{092EB581-DD64-4E1A-9E11-18E495ECD1FF}" type="parTrans" cxnId="{381D7575-57EB-473C-9D93-BACE751C41C1}">
      <dgm:prSet/>
      <dgm:spPr/>
      <dgm:t>
        <a:bodyPr/>
        <a:lstStyle/>
        <a:p>
          <a:endParaRPr lang="ru-RU"/>
        </a:p>
      </dgm:t>
    </dgm:pt>
    <dgm:pt modelId="{35790580-A964-47EA-81D1-31FFC923D956}" type="sibTrans" cxnId="{381D7575-57EB-473C-9D93-BACE751C41C1}">
      <dgm:prSet/>
      <dgm:spPr/>
      <dgm:t>
        <a:bodyPr/>
        <a:lstStyle/>
        <a:p>
          <a:endParaRPr lang="ru-RU"/>
        </a:p>
      </dgm:t>
    </dgm:pt>
    <dgm:pt modelId="{B111B67F-0EBA-41E9-8B69-CDE7E51F7B0B}">
      <dgm:prSet custT="1"/>
      <dgm:spPr/>
      <dgm:t>
        <a:bodyPr/>
        <a:lstStyle/>
        <a:p>
          <a:pPr algn="ctr"/>
          <a:r>
            <a:rPr lang="kk-KZ" sz="1800" b="1" dirty="0"/>
            <a:t>1 млн. 600 </a:t>
          </a:r>
          <a:r>
            <a:rPr lang="kk-KZ" sz="1600" b="1" dirty="0"/>
            <a:t>тыс</a:t>
          </a:r>
          <a:r>
            <a:rPr lang="kk-KZ" sz="1400" b="1" dirty="0"/>
            <a:t>. теңг</a:t>
          </a:r>
          <a:r>
            <a:rPr lang="kk-KZ" sz="1600" b="1" dirty="0"/>
            <a:t>е</a:t>
          </a:r>
          <a:endParaRPr lang="ru-RU" sz="1600" dirty="0"/>
        </a:p>
      </dgm:t>
    </dgm:pt>
    <dgm:pt modelId="{7279BB16-1442-4FF7-B9B4-43AE7844644F}" type="parTrans" cxnId="{B58BD72B-F74F-4F11-8D9D-9073E96A4E08}">
      <dgm:prSet/>
      <dgm:spPr/>
      <dgm:t>
        <a:bodyPr/>
        <a:lstStyle/>
        <a:p>
          <a:endParaRPr lang="ru-RU"/>
        </a:p>
      </dgm:t>
    </dgm:pt>
    <dgm:pt modelId="{A00ABD4A-F834-46E4-A1CF-B85DB8BA6C2A}" type="sibTrans" cxnId="{B58BD72B-F74F-4F11-8D9D-9073E96A4E08}">
      <dgm:prSet/>
      <dgm:spPr/>
      <dgm:t>
        <a:bodyPr/>
        <a:lstStyle/>
        <a:p>
          <a:endParaRPr lang="ru-RU"/>
        </a:p>
      </dgm:t>
    </dgm:pt>
    <dgm:pt modelId="{607DE255-146D-41D8-83AF-E48F9E033306}">
      <dgm:prSet phldrT="[Текст]" custT="1"/>
      <dgm:spPr/>
      <dgm:t>
        <a:bodyPr/>
        <a:lstStyle/>
        <a:p>
          <a:r>
            <a:rPr lang="kk-KZ" sz="1400" b="1" dirty="0"/>
            <a:t>011 программа</a:t>
          </a:r>
        </a:p>
        <a:p>
          <a:r>
            <a:rPr lang="kk-KZ" sz="1400" b="1" dirty="0"/>
            <a:t>«Благоустройство и озеленение населенных пунктов»</a:t>
          </a:r>
          <a:endParaRPr lang="ru-RU" sz="1600" b="1" dirty="0"/>
        </a:p>
      </dgm:t>
    </dgm:pt>
    <dgm:pt modelId="{C8D3AC3C-6A4D-4917-BD7B-4FBC065FD8CA}" type="parTrans" cxnId="{32132E57-E677-476C-9DB5-64BCAA4DAC1C}">
      <dgm:prSet/>
      <dgm:spPr/>
      <dgm:t>
        <a:bodyPr/>
        <a:lstStyle/>
        <a:p>
          <a:endParaRPr lang="ru-RU"/>
        </a:p>
      </dgm:t>
    </dgm:pt>
    <dgm:pt modelId="{9E55099D-8FC3-4C4D-A418-9804E60453AA}" type="sibTrans" cxnId="{32132E57-E677-476C-9DB5-64BCAA4DAC1C}">
      <dgm:prSet/>
      <dgm:spPr/>
      <dgm:t>
        <a:bodyPr/>
        <a:lstStyle/>
        <a:p>
          <a:endParaRPr lang="ru-RU"/>
        </a:p>
      </dgm:t>
    </dgm:pt>
    <dgm:pt modelId="{46DD9C61-CFAF-4084-9C4C-AD865A24565B}">
      <dgm:prSet phldrT="[Текст]" custT="1"/>
      <dgm:spPr/>
      <dgm:t>
        <a:bodyPr/>
        <a:lstStyle/>
        <a:p>
          <a:r>
            <a:rPr lang="kk-KZ" sz="1400" b="1" dirty="0"/>
            <a:t>028 программа </a:t>
          </a:r>
        </a:p>
        <a:p>
          <a:r>
            <a:rPr lang="kk-KZ" sz="1200" dirty="0"/>
            <a:t>«</a:t>
          </a:r>
          <a:r>
            <a:rPr lang="ru-RU" sz="1400" b="1" dirty="0"/>
            <a:t>Проведение физкультурно-оздоровительных и спортивных мероприятий</a:t>
          </a:r>
          <a:r>
            <a:rPr lang="kk-KZ" sz="1400" b="1" dirty="0"/>
            <a:t>»</a:t>
          </a:r>
          <a:endParaRPr lang="ru-RU" sz="1400" b="1" dirty="0"/>
        </a:p>
      </dgm:t>
    </dgm:pt>
    <dgm:pt modelId="{AA1EC5FB-69A0-4612-8C14-068C4B6C3361}" type="parTrans" cxnId="{3041F842-BC5F-470D-8711-C20DC2857E93}">
      <dgm:prSet/>
      <dgm:spPr/>
      <dgm:t>
        <a:bodyPr/>
        <a:lstStyle/>
        <a:p>
          <a:endParaRPr lang="ru-RU"/>
        </a:p>
      </dgm:t>
    </dgm:pt>
    <dgm:pt modelId="{39DA8C63-0F81-4538-95D6-6E0E978E0B0F}" type="sibTrans" cxnId="{3041F842-BC5F-470D-8711-C20DC2857E93}">
      <dgm:prSet/>
      <dgm:spPr/>
      <dgm:t>
        <a:bodyPr/>
        <a:lstStyle/>
        <a:p>
          <a:endParaRPr lang="ru-RU"/>
        </a:p>
      </dgm:t>
    </dgm:pt>
    <dgm:pt modelId="{ED1C8B9D-E077-4BB3-BFAB-DA615C8073BE}">
      <dgm:prSet custT="1"/>
      <dgm:spPr/>
      <dgm:t>
        <a:bodyPr/>
        <a:lstStyle/>
        <a:p>
          <a:pPr algn="ctr"/>
          <a:r>
            <a:rPr lang="ru-RU" sz="1800" b="1" dirty="0"/>
            <a:t>100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05B3363C-5F18-4B43-9D48-6DCC1788430C}" type="parTrans" cxnId="{0A1F55BF-EC99-4DA9-82F4-9FD22C8669B1}">
      <dgm:prSet/>
      <dgm:spPr/>
      <dgm:t>
        <a:bodyPr/>
        <a:lstStyle/>
        <a:p>
          <a:endParaRPr lang="ru-RU"/>
        </a:p>
      </dgm:t>
    </dgm:pt>
    <dgm:pt modelId="{21502CD8-24C2-45CE-94C4-12935FF03FDD}" type="sibTrans" cxnId="{0A1F55BF-EC99-4DA9-82F4-9FD22C8669B1}">
      <dgm:prSet/>
      <dgm:spPr/>
      <dgm:t>
        <a:bodyPr/>
        <a:lstStyle/>
        <a:p>
          <a:endParaRPr lang="ru-RU"/>
        </a:p>
      </dgm:t>
    </dgm:pt>
    <dgm:pt modelId="{140D4EE1-BFA5-438A-98D7-B404D0408422}">
      <dgm:prSet custT="1"/>
      <dgm:spPr/>
      <dgm:t>
        <a:bodyPr/>
        <a:lstStyle/>
        <a:p>
          <a:pPr algn="ctr"/>
          <a:r>
            <a:rPr lang="ru-RU" sz="1800" b="1" dirty="0"/>
            <a:t>2 млн. 570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9A7BD5FD-8783-470B-ABDA-CDDBD96AD66D}" type="parTrans" cxnId="{0DA46F2B-823C-4232-BF7E-DCB3D64E0A61}">
      <dgm:prSet/>
      <dgm:spPr/>
      <dgm:t>
        <a:bodyPr/>
        <a:lstStyle/>
        <a:p>
          <a:endParaRPr lang="ru-RU"/>
        </a:p>
      </dgm:t>
    </dgm:pt>
    <dgm:pt modelId="{61B51E48-BBF9-4863-9632-41C96FF862B9}" type="sibTrans" cxnId="{0DA46F2B-823C-4232-BF7E-DCB3D64E0A61}">
      <dgm:prSet/>
      <dgm:spPr/>
      <dgm:t>
        <a:bodyPr/>
        <a:lstStyle/>
        <a:p>
          <a:endParaRPr lang="ru-RU"/>
        </a:p>
      </dgm:t>
    </dgm:pt>
    <dgm:pt modelId="{C8A456CC-7415-41D6-9BD1-1C4924E956E1}">
      <dgm:prSet custT="1"/>
      <dgm:spPr/>
      <dgm:t>
        <a:bodyPr/>
        <a:lstStyle/>
        <a:p>
          <a:pPr algn="ctr"/>
          <a:r>
            <a:rPr lang="ru-RU" sz="1800" b="1" dirty="0"/>
            <a:t>4 млн. 740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7EA10FA7-80EB-48E0-B990-1AC600B8BDF9}" type="parTrans" cxnId="{29104B61-3970-4991-95F2-69A97F7DD780}">
      <dgm:prSet/>
      <dgm:spPr/>
      <dgm:t>
        <a:bodyPr/>
        <a:lstStyle/>
        <a:p>
          <a:endParaRPr lang="ru-RU"/>
        </a:p>
      </dgm:t>
    </dgm:pt>
    <dgm:pt modelId="{98EE70F7-E237-405A-A9EB-8E028AF3F7C0}" type="sibTrans" cxnId="{29104B61-3970-4991-95F2-69A97F7DD780}">
      <dgm:prSet/>
      <dgm:spPr/>
      <dgm:t>
        <a:bodyPr/>
        <a:lstStyle/>
        <a:p>
          <a:endParaRPr lang="ru-RU"/>
        </a:p>
      </dgm:t>
    </dgm:pt>
    <dgm:pt modelId="{6F0D995F-8EE6-4B26-87EA-056B49EF93E3}">
      <dgm:prSet custT="1"/>
      <dgm:spPr/>
      <dgm:t>
        <a:bodyPr/>
        <a:lstStyle/>
        <a:p>
          <a:pPr algn="ctr"/>
          <a:r>
            <a:rPr lang="ru-RU" sz="1800" b="1" dirty="0"/>
            <a:t>7 млн. 200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6DE35D28-8D10-4CB3-830D-B8D1D5850B1D}" type="sibTrans" cxnId="{C0CFB3DB-3FE7-4CA9-93EF-1D97EDB2A783}">
      <dgm:prSet/>
      <dgm:spPr/>
      <dgm:t>
        <a:bodyPr/>
        <a:lstStyle/>
        <a:p>
          <a:endParaRPr lang="ru-RU"/>
        </a:p>
      </dgm:t>
    </dgm:pt>
    <dgm:pt modelId="{6E18A7B6-C6D3-47E9-8BD8-A7227C60E866}" type="parTrans" cxnId="{C0CFB3DB-3FE7-4CA9-93EF-1D97EDB2A783}">
      <dgm:prSet/>
      <dgm:spPr/>
      <dgm:t>
        <a:bodyPr/>
        <a:lstStyle/>
        <a:p>
          <a:endParaRPr lang="ru-RU"/>
        </a:p>
      </dgm:t>
    </dgm:pt>
    <dgm:pt modelId="{7944C3AB-3821-47EA-A104-B2D0592D9E4C}">
      <dgm:prSet phldrT="[Текст]" custT="1"/>
      <dgm:spPr/>
      <dgm:t>
        <a:bodyPr/>
        <a:lstStyle/>
        <a:p>
          <a:r>
            <a:rPr lang="kk-KZ" sz="1400" b="1" dirty="0"/>
            <a:t>013  Программма</a:t>
          </a:r>
        </a:p>
        <a:p>
          <a:r>
            <a:rPr lang="kk-KZ" sz="1400" b="1" dirty="0"/>
            <a:t>«Обеспечение и функционирование автомобильных дорог», т.е. зимнее содержание дорог</a:t>
          </a:r>
          <a:endParaRPr lang="ru-RU" sz="1400" b="1" dirty="0"/>
        </a:p>
      </dgm:t>
    </dgm:pt>
    <dgm:pt modelId="{8A321503-C49B-4607-9FF9-ED38BA3C4AA8}" type="sibTrans" cxnId="{F0FCBE30-12B3-4B77-B494-58B6D3DC2E31}">
      <dgm:prSet/>
      <dgm:spPr/>
      <dgm:t>
        <a:bodyPr/>
        <a:lstStyle/>
        <a:p>
          <a:endParaRPr lang="ru-RU"/>
        </a:p>
      </dgm:t>
    </dgm:pt>
    <dgm:pt modelId="{95B73D4C-8CA0-4A14-8CB8-B82AEAEAE9AA}" type="parTrans" cxnId="{F0FCBE30-12B3-4B77-B494-58B6D3DC2E31}">
      <dgm:prSet/>
      <dgm:spPr/>
      <dgm:t>
        <a:bodyPr/>
        <a:lstStyle/>
        <a:p>
          <a:endParaRPr lang="ru-RU"/>
        </a:p>
      </dgm:t>
    </dgm:pt>
    <dgm:pt modelId="{49CDC83E-C2A4-4239-A83A-040B5D9CE459}">
      <dgm:prSet phldrT="[Текст]" custT="1"/>
      <dgm:spPr/>
      <dgm:t>
        <a:bodyPr/>
        <a:lstStyle/>
        <a:p>
          <a:r>
            <a:rPr lang="kk-KZ" sz="1200" b="1" dirty="0"/>
            <a:t>048 программа </a:t>
          </a:r>
        </a:p>
        <a:p>
          <a:r>
            <a:rPr lang="kk-KZ" sz="1400" b="1" dirty="0"/>
            <a:t>«Возврат неиспользованных </a:t>
          </a:r>
          <a:r>
            <a:rPr lang="ru-RU" sz="1400" b="1" dirty="0"/>
            <a:t>(недоиспользованных) целевых трансфертов</a:t>
          </a:r>
          <a:r>
            <a:rPr lang="kk-KZ" sz="1400" b="1" dirty="0"/>
            <a:t>»</a:t>
          </a:r>
          <a:endParaRPr lang="ru-RU" sz="1400" b="1" dirty="0"/>
        </a:p>
      </dgm:t>
    </dgm:pt>
    <dgm:pt modelId="{F3D7407F-920C-490E-AE69-17AA40B4F4CE}" type="parTrans" cxnId="{928F1C07-35BC-43F5-B6B5-FA75E55F8055}">
      <dgm:prSet/>
      <dgm:spPr/>
      <dgm:t>
        <a:bodyPr/>
        <a:lstStyle/>
        <a:p>
          <a:endParaRPr lang="ru-RU"/>
        </a:p>
      </dgm:t>
    </dgm:pt>
    <dgm:pt modelId="{1785BB8A-D203-4E3C-A302-1F78B0C61E14}" type="sibTrans" cxnId="{928F1C07-35BC-43F5-B6B5-FA75E55F8055}">
      <dgm:prSet/>
      <dgm:spPr/>
      <dgm:t>
        <a:bodyPr/>
        <a:lstStyle/>
        <a:p>
          <a:endParaRPr lang="ru-RU"/>
        </a:p>
      </dgm:t>
    </dgm:pt>
    <dgm:pt modelId="{DEBCC426-FC34-4926-BCEF-4B3001F60A9E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sz="1800" b="1" dirty="0"/>
            <a:t>3 тыс. те</a:t>
          </a:r>
          <a:r>
            <a:rPr lang="kk-KZ" sz="1800" b="1" dirty="0"/>
            <a:t>ңге</a:t>
          </a:r>
          <a:endParaRPr lang="ru-RU" sz="1800" b="1" dirty="0"/>
        </a:p>
      </dgm:t>
    </dgm:pt>
    <dgm:pt modelId="{43A26F7E-10C3-4A4D-B002-2C29F663945C}" type="parTrans" cxnId="{68C18570-BDBD-4BD1-8340-723287988406}">
      <dgm:prSet/>
      <dgm:spPr/>
      <dgm:t>
        <a:bodyPr/>
        <a:lstStyle/>
        <a:p>
          <a:endParaRPr lang="ru-RU"/>
        </a:p>
      </dgm:t>
    </dgm:pt>
    <dgm:pt modelId="{73AE1235-0F35-45AA-AE8E-2E9CAAD4BB63}" type="sibTrans" cxnId="{68C18570-BDBD-4BD1-8340-723287988406}">
      <dgm:prSet/>
      <dgm:spPr/>
      <dgm:t>
        <a:bodyPr/>
        <a:lstStyle/>
        <a:p>
          <a:endParaRPr lang="ru-RU"/>
        </a:p>
      </dgm:t>
    </dgm:pt>
    <dgm:pt modelId="{B9BBF417-662E-433D-B1E0-EDB527CB08EA}" type="pres">
      <dgm:prSet presAssocID="{0B254B0D-2D5D-4BB4-B02E-F104A857C1BB}" presName="Name0" presStyleCnt="0">
        <dgm:presLayoutVars>
          <dgm:dir/>
          <dgm:animLvl val="lvl"/>
          <dgm:resizeHandles/>
        </dgm:presLayoutVars>
      </dgm:prSet>
      <dgm:spPr/>
    </dgm:pt>
    <dgm:pt modelId="{D509DBFF-9100-4654-A4F1-2E8949C89321}" type="pres">
      <dgm:prSet presAssocID="{CEBCE6CD-7D4E-4833-B567-C6049F64ECD1}" presName="linNode" presStyleCnt="0"/>
      <dgm:spPr/>
    </dgm:pt>
    <dgm:pt modelId="{F688AFD1-EACC-4681-B098-1DC0F51E3232}" type="pres">
      <dgm:prSet presAssocID="{CEBCE6CD-7D4E-4833-B567-C6049F64ECD1}" presName="parentShp" presStyleLbl="node1" presStyleIdx="0" presStyleCnt="8" custScaleX="217284" custScaleY="61425" custLinFactNeighborX="256" custLinFactNeighborY="4430">
        <dgm:presLayoutVars>
          <dgm:bulletEnabled val="1"/>
        </dgm:presLayoutVars>
      </dgm:prSet>
      <dgm:spPr/>
    </dgm:pt>
    <dgm:pt modelId="{EE957969-490B-4A39-B4E6-B52252A79A3C}" type="pres">
      <dgm:prSet presAssocID="{CEBCE6CD-7D4E-4833-B567-C6049F64ECD1}" presName="childShp" presStyleLbl="bgAccFollowNode1" presStyleIdx="0" presStyleCnt="8" custScaleX="82313" custScaleY="33139" custLinFactNeighborX="387" custLinFactNeighborY="14310">
        <dgm:presLayoutVars>
          <dgm:bulletEnabled val="1"/>
        </dgm:presLayoutVars>
      </dgm:prSet>
      <dgm:spPr/>
    </dgm:pt>
    <dgm:pt modelId="{7162C369-80FC-4676-8F66-51E22EAA66FA}" type="pres">
      <dgm:prSet presAssocID="{47C68F6C-B566-45AC-9A86-786BA6F1EC3C}" presName="spacing" presStyleCnt="0"/>
      <dgm:spPr/>
    </dgm:pt>
    <dgm:pt modelId="{37AC4C7B-CB74-401D-B365-8EAD35BDF8C8}" type="pres">
      <dgm:prSet presAssocID="{7D744AD0-9412-4E1B-818B-8F11EC914E17}" presName="linNode" presStyleCnt="0"/>
      <dgm:spPr/>
    </dgm:pt>
    <dgm:pt modelId="{5F357F9E-F1EE-4019-ADE2-A9D2CD50A582}" type="pres">
      <dgm:prSet presAssocID="{7D744AD0-9412-4E1B-818B-8F11EC914E17}" presName="parentShp" presStyleLbl="node1" presStyleIdx="1" presStyleCnt="8" custScaleX="254388" custScaleY="54967" custLinFactNeighborX="320" custLinFactNeighborY="4717">
        <dgm:presLayoutVars>
          <dgm:bulletEnabled val="1"/>
        </dgm:presLayoutVars>
      </dgm:prSet>
      <dgm:spPr/>
    </dgm:pt>
    <dgm:pt modelId="{DE95BB78-6064-4445-BC53-B62165A43AEC}" type="pres">
      <dgm:prSet presAssocID="{7D744AD0-9412-4E1B-818B-8F11EC914E17}" presName="childShp" presStyleLbl="bgAccFollowNode1" presStyleIdx="1" presStyleCnt="8" custScaleX="97218" custScaleY="30820" custLinFactNeighborX="-120" custLinFactNeighborY="11577">
        <dgm:presLayoutVars>
          <dgm:bulletEnabled val="1"/>
        </dgm:presLayoutVars>
      </dgm:prSet>
      <dgm:spPr/>
    </dgm:pt>
    <dgm:pt modelId="{B808259B-3798-48F8-953D-D2AEE0789A57}" type="pres">
      <dgm:prSet presAssocID="{BCE83773-E93D-4A0E-B087-48B7AFB64BAC}" presName="spacing" presStyleCnt="0"/>
      <dgm:spPr/>
    </dgm:pt>
    <dgm:pt modelId="{28A35721-1AF7-431B-816A-DF26F4056C18}" type="pres">
      <dgm:prSet presAssocID="{1A295E62-E844-4974-BFB5-7DF5AA51BE20}" presName="linNode" presStyleCnt="0"/>
      <dgm:spPr/>
    </dgm:pt>
    <dgm:pt modelId="{F17BCA80-EC90-4543-9DC1-FEBAA0404BBC}" type="pres">
      <dgm:prSet presAssocID="{1A295E62-E844-4974-BFB5-7DF5AA51BE20}" presName="parentShp" presStyleLbl="node1" presStyleIdx="2" presStyleCnt="8" custScaleX="265020" custScaleY="42507" custLinFactNeighborX="276" custLinFactNeighborY="3671">
        <dgm:presLayoutVars>
          <dgm:bulletEnabled val="1"/>
        </dgm:presLayoutVars>
      </dgm:prSet>
      <dgm:spPr/>
    </dgm:pt>
    <dgm:pt modelId="{692604BF-2CFD-4170-B2AE-5BDE551809B7}" type="pres">
      <dgm:prSet presAssocID="{1A295E62-E844-4974-BFB5-7DF5AA51BE20}" presName="childShp" presStyleLbl="bgAccFollowNode1" presStyleIdx="2" presStyleCnt="8" custScaleY="38562" custLinFactNeighborX="1404" custLinFactNeighborY="6201">
        <dgm:presLayoutVars>
          <dgm:bulletEnabled val="1"/>
        </dgm:presLayoutVars>
      </dgm:prSet>
      <dgm:spPr/>
    </dgm:pt>
    <dgm:pt modelId="{3F90C3D7-DAAD-4D44-A5D6-5523053834AD}" type="pres">
      <dgm:prSet presAssocID="{A253E7BB-B2CF-4B2A-9ABE-81AD810F6EF6}" presName="spacing" presStyleCnt="0"/>
      <dgm:spPr/>
    </dgm:pt>
    <dgm:pt modelId="{929AFC6B-7E5E-4DE0-A53C-7584BFEEAFC5}" type="pres">
      <dgm:prSet presAssocID="{918BCA63-BF4F-4230-830D-313DB2592892}" presName="linNode" presStyleCnt="0"/>
      <dgm:spPr/>
    </dgm:pt>
    <dgm:pt modelId="{89D99113-D046-427E-A0E4-D73598D0CD10}" type="pres">
      <dgm:prSet presAssocID="{918BCA63-BF4F-4230-830D-313DB2592892}" presName="parentShp" presStyleLbl="node1" presStyleIdx="3" presStyleCnt="8" custScaleX="263892" custScaleY="48545" custLinFactNeighborX="115" custLinFactNeighborY="6978">
        <dgm:presLayoutVars>
          <dgm:bulletEnabled val="1"/>
        </dgm:presLayoutVars>
      </dgm:prSet>
      <dgm:spPr/>
    </dgm:pt>
    <dgm:pt modelId="{20486F2B-D631-40CB-9A38-886D224F67EB}" type="pres">
      <dgm:prSet presAssocID="{918BCA63-BF4F-4230-830D-313DB2592892}" presName="childShp" presStyleLbl="bgAccFollowNode1" presStyleIdx="3" presStyleCnt="8" custScaleY="44455" custLinFactNeighborX="-520" custLinFactNeighborY="10351">
        <dgm:presLayoutVars>
          <dgm:bulletEnabled val="1"/>
        </dgm:presLayoutVars>
      </dgm:prSet>
      <dgm:spPr/>
    </dgm:pt>
    <dgm:pt modelId="{957FCAD6-0B34-478F-BE60-1F566FAF4905}" type="pres">
      <dgm:prSet presAssocID="{835BEB6F-CDB1-406B-986C-959326EF848D}" presName="spacing" presStyleCnt="0"/>
      <dgm:spPr/>
    </dgm:pt>
    <dgm:pt modelId="{A90A5A6D-52FA-4771-A291-554C44368FE3}" type="pres">
      <dgm:prSet presAssocID="{607DE255-146D-41D8-83AF-E48F9E033306}" presName="linNode" presStyleCnt="0"/>
      <dgm:spPr/>
    </dgm:pt>
    <dgm:pt modelId="{3D7957AA-822C-4EB8-BF07-035BB204A25E}" type="pres">
      <dgm:prSet presAssocID="{607DE255-146D-41D8-83AF-E48F9E033306}" presName="parentShp" presStyleLbl="node1" presStyleIdx="4" presStyleCnt="8" custScaleX="217010" custScaleY="52095" custLinFactNeighborX="162" custLinFactNeighborY="1496">
        <dgm:presLayoutVars>
          <dgm:bulletEnabled val="1"/>
        </dgm:presLayoutVars>
      </dgm:prSet>
      <dgm:spPr/>
    </dgm:pt>
    <dgm:pt modelId="{677B25BF-61EC-422D-8857-DDEE87A31961}" type="pres">
      <dgm:prSet presAssocID="{607DE255-146D-41D8-83AF-E48F9E033306}" presName="childShp" presStyleLbl="bgAccFollowNode1" presStyleIdx="4" presStyleCnt="8" custScaleX="80131" custScaleY="41067" custLinFactNeighborX="496" custLinFactNeighborY="-2438">
        <dgm:presLayoutVars>
          <dgm:bulletEnabled val="1"/>
        </dgm:presLayoutVars>
      </dgm:prSet>
      <dgm:spPr/>
    </dgm:pt>
    <dgm:pt modelId="{113E1300-3408-4FC7-92FF-0477CAC74EA1}" type="pres">
      <dgm:prSet presAssocID="{9E55099D-8FC3-4C4D-A418-9804E60453AA}" presName="spacing" presStyleCnt="0"/>
      <dgm:spPr/>
    </dgm:pt>
    <dgm:pt modelId="{89DB3454-327B-4E71-8A09-557541A56B74}" type="pres">
      <dgm:prSet presAssocID="{7944C3AB-3821-47EA-A104-B2D0592D9E4C}" presName="linNode" presStyleCnt="0"/>
      <dgm:spPr/>
    </dgm:pt>
    <dgm:pt modelId="{58F269C4-E13E-430A-89B7-6D6440D53231}" type="pres">
      <dgm:prSet presAssocID="{7944C3AB-3821-47EA-A104-B2D0592D9E4C}" presName="parentShp" presStyleLbl="node1" presStyleIdx="5" presStyleCnt="8" custScaleX="165035" custScaleY="45403" custLinFactNeighborX="-2209" custLinFactNeighborY="-458">
        <dgm:presLayoutVars>
          <dgm:bulletEnabled val="1"/>
        </dgm:presLayoutVars>
      </dgm:prSet>
      <dgm:spPr/>
    </dgm:pt>
    <dgm:pt modelId="{2376BCE2-9920-4EEC-AFD8-9CEE6D3A0297}" type="pres">
      <dgm:prSet presAssocID="{7944C3AB-3821-47EA-A104-B2D0592D9E4C}" presName="childShp" presStyleLbl="bgAccFollowNode1" presStyleIdx="5" presStyleCnt="8" custScaleX="61718" custScaleY="45630" custLinFactNeighborX="282" custLinFactNeighborY="-2880">
        <dgm:presLayoutVars>
          <dgm:bulletEnabled val="1"/>
        </dgm:presLayoutVars>
      </dgm:prSet>
      <dgm:spPr/>
    </dgm:pt>
    <dgm:pt modelId="{0E6212C6-C041-4AE6-A3D5-7868E18320BD}" type="pres">
      <dgm:prSet presAssocID="{8A321503-C49B-4607-9FF9-ED38BA3C4AA8}" presName="spacing" presStyleCnt="0"/>
      <dgm:spPr/>
    </dgm:pt>
    <dgm:pt modelId="{A97E162A-6759-4E4D-A531-EBEF540911A9}" type="pres">
      <dgm:prSet presAssocID="{46DD9C61-CFAF-4084-9C4C-AD865A24565B}" presName="linNode" presStyleCnt="0"/>
      <dgm:spPr/>
    </dgm:pt>
    <dgm:pt modelId="{952BADDA-C418-43B6-9691-96AD7A894A9E}" type="pres">
      <dgm:prSet presAssocID="{46DD9C61-CFAF-4084-9C4C-AD865A24565B}" presName="parentShp" presStyleLbl="node1" presStyleIdx="6" presStyleCnt="8" custScaleX="206609" custScaleY="39608" custLinFactNeighborX="-442" custLinFactNeighborY="-3948">
        <dgm:presLayoutVars>
          <dgm:bulletEnabled val="1"/>
        </dgm:presLayoutVars>
      </dgm:prSet>
      <dgm:spPr/>
    </dgm:pt>
    <dgm:pt modelId="{A7A4E5DE-FACF-4A10-850B-1A1631D5FDC2}" type="pres">
      <dgm:prSet presAssocID="{46DD9C61-CFAF-4084-9C4C-AD865A24565B}" presName="childShp" presStyleLbl="bgAccFollowNode1" presStyleIdx="6" presStyleCnt="8" custScaleX="75379" custScaleY="26032" custLinFactNeighborX="-89" custLinFactNeighborY="-6527">
        <dgm:presLayoutVars>
          <dgm:bulletEnabled val="1"/>
        </dgm:presLayoutVars>
      </dgm:prSet>
      <dgm:spPr/>
    </dgm:pt>
    <dgm:pt modelId="{6CA24F32-D4E0-4E1B-878C-64CD089EFEE3}" type="pres">
      <dgm:prSet presAssocID="{39DA8C63-0F81-4538-95D6-6E0E978E0B0F}" presName="spacing" presStyleCnt="0"/>
      <dgm:spPr/>
    </dgm:pt>
    <dgm:pt modelId="{046C2762-8B6C-45C1-BB82-EEB931BF5C6B}" type="pres">
      <dgm:prSet presAssocID="{49CDC83E-C2A4-4239-A83A-040B5D9CE459}" presName="linNode" presStyleCnt="0"/>
      <dgm:spPr/>
    </dgm:pt>
    <dgm:pt modelId="{0C6DC202-A449-453A-BD68-57022D0E4BEB}" type="pres">
      <dgm:prSet presAssocID="{49CDC83E-C2A4-4239-A83A-040B5D9CE459}" presName="parentShp" presStyleLbl="node1" presStyleIdx="7" presStyleCnt="8" custScaleX="160744" custScaleY="39608" custLinFactNeighborX="-4819" custLinFactNeighborY="-11490">
        <dgm:presLayoutVars>
          <dgm:bulletEnabled val="1"/>
        </dgm:presLayoutVars>
      </dgm:prSet>
      <dgm:spPr/>
    </dgm:pt>
    <dgm:pt modelId="{0F76DD6E-1E09-44A2-9978-1DDC0A42F5AB}" type="pres">
      <dgm:prSet presAssocID="{49CDC83E-C2A4-4239-A83A-040B5D9CE459}" presName="childShp" presStyleLbl="bgAccFollowNode1" presStyleIdx="7" presStyleCnt="8" custAng="10800000" custFlipVert="1" custScaleX="51980" custScaleY="21238" custLinFactNeighborX="-2153" custLinFactNeighborY="-12204">
        <dgm:presLayoutVars>
          <dgm:bulletEnabled val="1"/>
        </dgm:presLayoutVars>
      </dgm:prSet>
      <dgm:spPr/>
    </dgm:pt>
  </dgm:ptLst>
  <dgm:cxnLst>
    <dgm:cxn modelId="{C5B9A500-9575-4E32-B6A4-6019C5F343D8}" type="presOf" srcId="{0B254B0D-2D5D-4BB4-B02E-F104A857C1BB}" destId="{B9BBF417-662E-433D-B1E0-EDB527CB08EA}" srcOrd="0" destOrd="0" presId="urn:microsoft.com/office/officeart/2005/8/layout/vList6"/>
    <dgm:cxn modelId="{928F1C07-35BC-43F5-B6B5-FA75E55F8055}" srcId="{0B254B0D-2D5D-4BB4-B02E-F104A857C1BB}" destId="{49CDC83E-C2A4-4239-A83A-040B5D9CE459}" srcOrd="7" destOrd="0" parTransId="{F3D7407F-920C-490E-AE69-17AA40B4F4CE}" sibTransId="{1785BB8A-D203-4E3C-A302-1F78B0C61E14}"/>
    <dgm:cxn modelId="{0DA46F2B-823C-4232-BF7E-DCB3D64E0A61}" srcId="{607DE255-146D-41D8-83AF-E48F9E033306}" destId="{140D4EE1-BFA5-438A-98D7-B404D0408422}" srcOrd="0" destOrd="0" parTransId="{9A7BD5FD-8783-470B-ABDA-CDDBD96AD66D}" sibTransId="{61B51E48-BBF9-4863-9632-41C96FF862B9}"/>
    <dgm:cxn modelId="{B58BD72B-F74F-4F11-8D9D-9073E96A4E08}" srcId="{918BCA63-BF4F-4230-830D-313DB2592892}" destId="{B111B67F-0EBA-41E9-8B69-CDE7E51F7B0B}" srcOrd="0" destOrd="0" parTransId="{7279BB16-1442-4FF7-B9B4-43AE7844644F}" sibTransId="{A00ABD4A-F834-46E4-A1CF-B85DB8BA6C2A}"/>
    <dgm:cxn modelId="{F0FCBE30-12B3-4B77-B494-58B6D3DC2E31}" srcId="{0B254B0D-2D5D-4BB4-B02E-F104A857C1BB}" destId="{7944C3AB-3821-47EA-A104-B2D0592D9E4C}" srcOrd="5" destOrd="0" parTransId="{95B73D4C-8CA0-4A14-8CB8-B82AEAEAE9AA}" sibTransId="{8A321503-C49B-4607-9FF9-ED38BA3C4AA8}"/>
    <dgm:cxn modelId="{BA10CF34-AC12-41B4-9756-3440BCF41C45}" type="presOf" srcId="{CEBCE6CD-7D4E-4833-B567-C6049F64ECD1}" destId="{F688AFD1-EACC-4681-B098-1DC0F51E3232}" srcOrd="0" destOrd="0" presId="urn:microsoft.com/office/officeart/2005/8/layout/vList6"/>
    <dgm:cxn modelId="{70E41A35-CB75-4B92-9D00-FE01DAE74F02}" srcId="{0B254B0D-2D5D-4BB4-B02E-F104A857C1BB}" destId="{1A295E62-E844-4974-BFB5-7DF5AA51BE20}" srcOrd="2" destOrd="0" parTransId="{89C923B5-6718-45AD-AB7D-C679D5CF917C}" sibTransId="{A253E7BB-B2CF-4B2A-9ABE-81AD810F6EF6}"/>
    <dgm:cxn modelId="{D92D153E-A8FF-4D83-BE1D-4A91AC946680}" type="presOf" srcId="{7944C3AB-3821-47EA-A104-B2D0592D9E4C}" destId="{58F269C4-E13E-430A-89B7-6D6440D53231}" srcOrd="0" destOrd="0" presId="urn:microsoft.com/office/officeart/2005/8/layout/vList6"/>
    <dgm:cxn modelId="{40F21D3F-08F3-4CBF-A5FA-E03AE971C2F9}" type="presOf" srcId="{140D4EE1-BFA5-438A-98D7-B404D0408422}" destId="{677B25BF-61EC-422D-8857-DDEE87A31961}" srcOrd="0" destOrd="0" presId="urn:microsoft.com/office/officeart/2005/8/layout/vList6"/>
    <dgm:cxn modelId="{29104B61-3970-4991-95F2-69A97F7DD780}" srcId="{1A295E62-E844-4974-BFB5-7DF5AA51BE20}" destId="{C8A456CC-7415-41D6-9BD1-1C4924E956E1}" srcOrd="0" destOrd="0" parTransId="{7EA10FA7-80EB-48E0-B990-1AC600B8BDF9}" sibTransId="{98EE70F7-E237-405A-A9EB-8E028AF3F7C0}"/>
    <dgm:cxn modelId="{3041F842-BC5F-470D-8711-C20DC2857E93}" srcId="{0B254B0D-2D5D-4BB4-B02E-F104A857C1BB}" destId="{46DD9C61-CFAF-4084-9C4C-AD865A24565B}" srcOrd="6" destOrd="0" parTransId="{AA1EC5FB-69A0-4612-8C14-068C4B6C3361}" sibTransId="{39DA8C63-0F81-4538-95D6-6E0E978E0B0F}"/>
    <dgm:cxn modelId="{166F4467-E898-48F8-AB9B-EA6577860FDC}" type="presOf" srcId="{2E87A791-3EEE-43AC-A140-21A814AD6CF1}" destId="{DE95BB78-6064-4445-BC53-B62165A43AEC}" srcOrd="0" destOrd="0" presId="urn:microsoft.com/office/officeart/2005/8/layout/vList6"/>
    <dgm:cxn modelId="{BCF66A69-BBC8-4937-8450-C7097CA41C44}" type="presOf" srcId="{7D744AD0-9412-4E1B-818B-8F11EC914E17}" destId="{5F357F9E-F1EE-4019-ADE2-A9D2CD50A582}" srcOrd="0" destOrd="0" presId="urn:microsoft.com/office/officeart/2005/8/layout/vList6"/>
    <dgm:cxn modelId="{68C18570-BDBD-4BD1-8340-723287988406}" srcId="{49CDC83E-C2A4-4239-A83A-040B5D9CE459}" destId="{DEBCC426-FC34-4926-BCEF-4B3001F60A9E}" srcOrd="0" destOrd="0" parTransId="{43A26F7E-10C3-4A4D-B002-2C29F663945C}" sibTransId="{73AE1235-0F35-45AA-AE8E-2E9CAAD4BB63}"/>
    <dgm:cxn modelId="{381D7575-57EB-473C-9D93-BACE751C41C1}" srcId="{7D744AD0-9412-4E1B-818B-8F11EC914E17}" destId="{2E87A791-3EEE-43AC-A140-21A814AD6CF1}" srcOrd="0" destOrd="0" parTransId="{092EB581-DD64-4E1A-9E11-18E495ECD1FF}" sibTransId="{35790580-A964-47EA-81D1-31FFC923D956}"/>
    <dgm:cxn modelId="{A015FB56-81DC-4D5F-B018-D200191271F1}" type="presOf" srcId="{C8A456CC-7415-41D6-9BD1-1C4924E956E1}" destId="{692604BF-2CFD-4170-B2AE-5BDE551809B7}" srcOrd="0" destOrd="0" presId="urn:microsoft.com/office/officeart/2005/8/layout/vList6"/>
    <dgm:cxn modelId="{32132E57-E677-476C-9DB5-64BCAA4DAC1C}" srcId="{0B254B0D-2D5D-4BB4-B02E-F104A857C1BB}" destId="{607DE255-146D-41D8-83AF-E48F9E033306}" srcOrd="4" destOrd="0" parTransId="{C8D3AC3C-6A4D-4917-BD7B-4FBC065FD8CA}" sibTransId="{9E55099D-8FC3-4C4D-A418-9804E60453AA}"/>
    <dgm:cxn modelId="{84B67058-990E-48B1-B954-972D3F90DDBC}" type="presOf" srcId="{46D1805B-FDBA-4C27-8E09-26E2316AD901}" destId="{EE957969-490B-4A39-B4E6-B52252A79A3C}" srcOrd="0" destOrd="0" presId="urn:microsoft.com/office/officeart/2005/8/layout/vList6"/>
    <dgm:cxn modelId="{94B1247D-0057-4049-B665-A55466F00E8C}" type="presOf" srcId="{46DD9C61-CFAF-4084-9C4C-AD865A24565B}" destId="{952BADDA-C418-43B6-9691-96AD7A894A9E}" srcOrd="0" destOrd="0" presId="urn:microsoft.com/office/officeart/2005/8/layout/vList6"/>
    <dgm:cxn modelId="{3F10487F-51FE-48BF-A59F-30998DFE9BE9}" type="presOf" srcId="{918BCA63-BF4F-4230-830D-313DB2592892}" destId="{89D99113-D046-427E-A0E4-D73598D0CD10}" srcOrd="0" destOrd="0" presId="urn:microsoft.com/office/officeart/2005/8/layout/vList6"/>
    <dgm:cxn modelId="{EE34A97F-9D05-4C57-ABCC-41B9E6AE2C4D}" type="presOf" srcId="{ED1C8B9D-E077-4BB3-BFAB-DA615C8073BE}" destId="{A7A4E5DE-FACF-4A10-850B-1A1631D5FDC2}" srcOrd="0" destOrd="0" presId="urn:microsoft.com/office/officeart/2005/8/layout/vList6"/>
    <dgm:cxn modelId="{F0764F84-FAC0-481A-84C6-823538D2FBE1}" type="presOf" srcId="{49CDC83E-C2A4-4239-A83A-040B5D9CE459}" destId="{0C6DC202-A449-453A-BD68-57022D0E4BEB}" srcOrd="0" destOrd="0" presId="urn:microsoft.com/office/officeart/2005/8/layout/vList6"/>
    <dgm:cxn modelId="{519BB785-663C-4187-B251-2E4F81C03E76}" type="presOf" srcId="{1A295E62-E844-4974-BFB5-7DF5AA51BE20}" destId="{F17BCA80-EC90-4543-9DC1-FEBAA0404BBC}" srcOrd="0" destOrd="0" presId="urn:microsoft.com/office/officeart/2005/8/layout/vList6"/>
    <dgm:cxn modelId="{A11F6E8C-33F9-461F-B1DA-55E7E8B7B84E}" srcId="{0B254B0D-2D5D-4BB4-B02E-F104A857C1BB}" destId="{7D744AD0-9412-4E1B-818B-8F11EC914E17}" srcOrd="1" destOrd="0" parTransId="{E262E072-A0C1-4D35-8F87-FD81693948FC}" sibTransId="{BCE83773-E93D-4A0E-B087-48B7AFB64BAC}"/>
    <dgm:cxn modelId="{0A1F55BF-EC99-4DA9-82F4-9FD22C8669B1}" srcId="{46DD9C61-CFAF-4084-9C4C-AD865A24565B}" destId="{ED1C8B9D-E077-4BB3-BFAB-DA615C8073BE}" srcOrd="0" destOrd="0" parTransId="{05B3363C-5F18-4B43-9D48-6DCC1788430C}" sibTransId="{21502CD8-24C2-45CE-94C4-12935FF03FDD}"/>
    <dgm:cxn modelId="{8EF34CC3-3CEC-49C0-8ED5-855720DD15CB}" type="presOf" srcId="{6F0D995F-8EE6-4B26-87EA-056B49EF93E3}" destId="{2376BCE2-9920-4EEC-AFD8-9CEE6D3A0297}" srcOrd="0" destOrd="0" presId="urn:microsoft.com/office/officeart/2005/8/layout/vList6"/>
    <dgm:cxn modelId="{C0CFB3DB-3FE7-4CA9-93EF-1D97EDB2A783}" srcId="{7944C3AB-3821-47EA-A104-B2D0592D9E4C}" destId="{6F0D995F-8EE6-4B26-87EA-056B49EF93E3}" srcOrd="0" destOrd="0" parTransId="{6E18A7B6-C6D3-47E9-8BD8-A7227C60E866}" sibTransId="{6DE35D28-8D10-4CB3-830D-B8D1D5850B1D}"/>
    <dgm:cxn modelId="{70FA29E3-DE6C-4B8E-8B18-074F9139A460}" type="presOf" srcId="{B111B67F-0EBA-41E9-8B69-CDE7E51F7B0B}" destId="{20486F2B-D631-40CB-9A38-886D224F67EB}" srcOrd="0" destOrd="0" presId="urn:microsoft.com/office/officeart/2005/8/layout/vList6"/>
    <dgm:cxn modelId="{2B063BE4-285A-4A61-A10A-88813FC0442A}" srcId="{0B254B0D-2D5D-4BB4-B02E-F104A857C1BB}" destId="{918BCA63-BF4F-4230-830D-313DB2592892}" srcOrd="3" destOrd="0" parTransId="{05749D52-1E67-414D-B4F2-E72228501393}" sibTransId="{835BEB6F-CDB1-406B-986C-959326EF848D}"/>
    <dgm:cxn modelId="{84FD7FE4-4B13-4348-BE09-88FEDB7B509D}" type="presOf" srcId="{607DE255-146D-41D8-83AF-E48F9E033306}" destId="{3D7957AA-822C-4EB8-BF07-035BB204A25E}" srcOrd="0" destOrd="0" presId="urn:microsoft.com/office/officeart/2005/8/layout/vList6"/>
    <dgm:cxn modelId="{76F8A3E9-1CE6-49E8-8114-4F6B5A5AE50A}" type="presOf" srcId="{DEBCC426-FC34-4926-BCEF-4B3001F60A9E}" destId="{0F76DD6E-1E09-44A2-9978-1DDC0A42F5AB}" srcOrd="0" destOrd="0" presId="urn:microsoft.com/office/officeart/2005/8/layout/vList6"/>
    <dgm:cxn modelId="{C1BB63EA-4A25-4BFE-8AE6-D15CD0968915}" srcId="{0B254B0D-2D5D-4BB4-B02E-F104A857C1BB}" destId="{CEBCE6CD-7D4E-4833-B567-C6049F64ECD1}" srcOrd="0" destOrd="0" parTransId="{0E83F5CD-96ED-4484-A8EA-4BCF3FFAF032}" sibTransId="{47C68F6C-B566-45AC-9A86-786BA6F1EC3C}"/>
    <dgm:cxn modelId="{03AB14FE-C664-49BB-AACF-9FF5435FABFA}" srcId="{CEBCE6CD-7D4E-4833-B567-C6049F64ECD1}" destId="{46D1805B-FDBA-4C27-8E09-26E2316AD901}" srcOrd="0" destOrd="0" parTransId="{53E85FE5-36DE-4892-AF23-7354ABEC21F9}" sibTransId="{9CF1C9B3-118E-4645-846D-D0D73542FD88}"/>
    <dgm:cxn modelId="{51774A38-E8AB-4A61-9411-6336E5DB8406}" type="presParOf" srcId="{B9BBF417-662E-433D-B1E0-EDB527CB08EA}" destId="{D509DBFF-9100-4654-A4F1-2E8949C89321}" srcOrd="0" destOrd="0" presId="urn:microsoft.com/office/officeart/2005/8/layout/vList6"/>
    <dgm:cxn modelId="{FF26F61F-B3E8-40A3-A811-C701C91F922D}" type="presParOf" srcId="{D509DBFF-9100-4654-A4F1-2E8949C89321}" destId="{F688AFD1-EACC-4681-B098-1DC0F51E3232}" srcOrd="0" destOrd="0" presId="urn:microsoft.com/office/officeart/2005/8/layout/vList6"/>
    <dgm:cxn modelId="{FA7826E0-934B-400F-8252-86A968A3654B}" type="presParOf" srcId="{D509DBFF-9100-4654-A4F1-2E8949C89321}" destId="{EE957969-490B-4A39-B4E6-B52252A79A3C}" srcOrd="1" destOrd="0" presId="urn:microsoft.com/office/officeart/2005/8/layout/vList6"/>
    <dgm:cxn modelId="{EFA2103C-490A-4153-A2A2-054A441B4697}" type="presParOf" srcId="{B9BBF417-662E-433D-B1E0-EDB527CB08EA}" destId="{7162C369-80FC-4676-8F66-51E22EAA66FA}" srcOrd="1" destOrd="0" presId="urn:microsoft.com/office/officeart/2005/8/layout/vList6"/>
    <dgm:cxn modelId="{85BF41C9-5516-44BF-87FB-2FCFD067802E}" type="presParOf" srcId="{B9BBF417-662E-433D-B1E0-EDB527CB08EA}" destId="{37AC4C7B-CB74-401D-B365-8EAD35BDF8C8}" srcOrd="2" destOrd="0" presId="urn:microsoft.com/office/officeart/2005/8/layout/vList6"/>
    <dgm:cxn modelId="{5CCF4177-21D8-41DA-8A81-16D211DF430E}" type="presParOf" srcId="{37AC4C7B-CB74-401D-B365-8EAD35BDF8C8}" destId="{5F357F9E-F1EE-4019-ADE2-A9D2CD50A582}" srcOrd="0" destOrd="0" presId="urn:microsoft.com/office/officeart/2005/8/layout/vList6"/>
    <dgm:cxn modelId="{7A1AED9B-5424-4533-B7D6-63020F323D97}" type="presParOf" srcId="{37AC4C7B-CB74-401D-B365-8EAD35BDF8C8}" destId="{DE95BB78-6064-4445-BC53-B62165A43AEC}" srcOrd="1" destOrd="0" presId="urn:microsoft.com/office/officeart/2005/8/layout/vList6"/>
    <dgm:cxn modelId="{D8A62D11-FE5A-4BF2-8670-70F721BECB5C}" type="presParOf" srcId="{B9BBF417-662E-433D-B1E0-EDB527CB08EA}" destId="{B808259B-3798-48F8-953D-D2AEE0789A57}" srcOrd="3" destOrd="0" presId="urn:microsoft.com/office/officeart/2005/8/layout/vList6"/>
    <dgm:cxn modelId="{55B02DBB-3EF7-4F42-AA38-9CB712FA07E7}" type="presParOf" srcId="{B9BBF417-662E-433D-B1E0-EDB527CB08EA}" destId="{28A35721-1AF7-431B-816A-DF26F4056C18}" srcOrd="4" destOrd="0" presId="urn:microsoft.com/office/officeart/2005/8/layout/vList6"/>
    <dgm:cxn modelId="{9EFD3D08-5BBD-4008-954E-A77F7D2D49BB}" type="presParOf" srcId="{28A35721-1AF7-431B-816A-DF26F4056C18}" destId="{F17BCA80-EC90-4543-9DC1-FEBAA0404BBC}" srcOrd="0" destOrd="0" presId="urn:microsoft.com/office/officeart/2005/8/layout/vList6"/>
    <dgm:cxn modelId="{6D889F89-651F-46CD-8CCC-3FA23D2F2417}" type="presParOf" srcId="{28A35721-1AF7-431B-816A-DF26F4056C18}" destId="{692604BF-2CFD-4170-B2AE-5BDE551809B7}" srcOrd="1" destOrd="0" presId="urn:microsoft.com/office/officeart/2005/8/layout/vList6"/>
    <dgm:cxn modelId="{DC3AD996-E41F-485C-803A-6FA8F0F51E68}" type="presParOf" srcId="{B9BBF417-662E-433D-B1E0-EDB527CB08EA}" destId="{3F90C3D7-DAAD-4D44-A5D6-5523053834AD}" srcOrd="5" destOrd="0" presId="urn:microsoft.com/office/officeart/2005/8/layout/vList6"/>
    <dgm:cxn modelId="{69E3E512-948E-491E-B958-E70697E2B6CB}" type="presParOf" srcId="{B9BBF417-662E-433D-B1E0-EDB527CB08EA}" destId="{929AFC6B-7E5E-4DE0-A53C-7584BFEEAFC5}" srcOrd="6" destOrd="0" presId="urn:microsoft.com/office/officeart/2005/8/layout/vList6"/>
    <dgm:cxn modelId="{C6B43179-A81B-48A6-802D-1479D018672D}" type="presParOf" srcId="{929AFC6B-7E5E-4DE0-A53C-7584BFEEAFC5}" destId="{89D99113-D046-427E-A0E4-D73598D0CD10}" srcOrd="0" destOrd="0" presId="urn:microsoft.com/office/officeart/2005/8/layout/vList6"/>
    <dgm:cxn modelId="{893E3A0D-A40D-488E-AE01-EE489A051972}" type="presParOf" srcId="{929AFC6B-7E5E-4DE0-A53C-7584BFEEAFC5}" destId="{20486F2B-D631-40CB-9A38-886D224F67EB}" srcOrd="1" destOrd="0" presId="urn:microsoft.com/office/officeart/2005/8/layout/vList6"/>
    <dgm:cxn modelId="{B0A74B7F-5C2D-4869-B96B-8605F4AD460D}" type="presParOf" srcId="{B9BBF417-662E-433D-B1E0-EDB527CB08EA}" destId="{957FCAD6-0B34-478F-BE60-1F566FAF4905}" srcOrd="7" destOrd="0" presId="urn:microsoft.com/office/officeart/2005/8/layout/vList6"/>
    <dgm:cxn modelId="{AF67BCAE-3B0C-4E29-81AA-0437B38BA7C8}" type="presParOf" srcId="{B9BBF417-662E-433D-B1E0-EDB527CB08EA}" destId="{A90A5A6D-52FA-4771-A291-554C44368FE3}" srcOrd="8" destOrd="0" presId="urn:microsoft.com/office/officeart/2005/8/layout/vList6"/>
    <dgm:cxn modelId="{DE5C45A4-11EB-4FDE-B56C-54F371A6830D}" type="presParOf" srcId="{A90A5A6D-52FA-4771-A291-554C44368FE3}" destId="{3D7957AA-822C-4EB8-BF07-035BB204A25E}" srcOrd="0" destOrd="0" presId="urn:microsoft.com/office/officeart/2005/8/layout/vList6"/>
    <dgm:cxn modelId="{5CA12160-4329-44A9-AE6F-CBF6739FFB95}" type="presParOf" srcId="{A90A5A6D-52FA-4771-A291-554C44368FE3}" destId="{677B25BF-61EC-422D-8857-DDEE87A31961}" srcOrd="1" destOrd="0" presId="urn:microsoft.com/office/officeart/2005/8/layout/vList6"/>
    <dgm:cxn modelId="{8FB58CD7-557C-4795-BA02-FDA1A725FB16}" type="presParOf" srcId="{B9BBF417-662E-433D-B1E0-EDB527CB08EA}" destId="{113E1300-3408-4FC7-92FF-0477CAC74EA1}" srcOrd="9" destOrd="0" presId="urn:microsoft.com/office/officeart/2005/8/layout/vList6"/>
    <dgm:cxn modelId="{8DC384B5-FC61-4FD8-856F-18C97BD8B6B0}" type="presParOf" srcId="{B9BBF417-662E-433D-B1E0-EDB527CB08EA}" destId="{89DB3454-327B-4E71-8A09-557541A56B74}" srcOrd="10" destOrd="0" presId="urn:microsoft.com/office/officeart/2005/8/layout/vList6"/>
    <dgm:cxn modelId="{57E62D6F-58CD-4E87-B520-5FF3D911DFD4}" type="presParOf" srcId="{89DB3454-327B-4E71-8A09-557541A56B74}" destId="{58F269C4-E13E-430A-89B7-6D6440D53231}" srcOrd="0" destOrd="0" presId="urn:microsoft.com/office/officeart/2005/8/layout/vList6"/>
    <dgm:cxn modelId="{F49AADD6-9E7D-4D3A-BDF6-0748BD98930B}" type="presParOf" srcId="{89DB3454-327B-4E71-8A09-557541A56B74}" destId="{2376BCE2-9920-4EEC-AFD8-9CEE6D3A0297}" srcOrd="1" destOrd="0" presId="urn:microsoft.com/office/officeart/2005/8/layout/vList6"/>
    <dgm:cxn modelId="{797636FE-650D-494A-9D02-F388E0DEC3AA}" type="presParOf" srcId="{B9BBF417-662E-433D-B1E0-EDB527CB08EA}" destId="{0E6212C6-C041-4AE6-A3D5-7868E18320BD}" srcOrd="11" destOrd="0" presId="urn:microsoft.com/office/officeart/2005/8/layout/vList6"/>
    <dgm:cxn modelId="{0A00F397-2F4D-4C00-8065-FC35575183A9}" type="presParOf" srcId="{B9BBF417-662E-433D-B1E0-EDB527CB08EA}" destId="{A97E162A-6759-4E4D-A531-EBEF540911A9}" srcOrd="12" destOrd="0" presId="urn:microsoft.com/office/officeart/2005/8/layout/vList6"/>
    <dgm:cxn modelId="{551964D0-E3C8-41BB-A68F-23F3E5720F25}" type="presParOf" srcId="{A97E162A-6759-4E4D-A531-EBEF540911A9}" destId="{952BADDA-C418-43B6-9691-96AD7A894A9E}" srcOrd="0" destOrd="0" presId="urn:microsoft.com/office/officeart/2005/8/layout/vList6"/>
    <dgm:cxn modelId="{BCE09B52-7F88-4325-8212-6ED91471873E}" type="presParOf" srcId="{A97E162A-6759-4E4D-A531-EBEF540911A9}" destId="{A7A4E5DE-FACF-4A10-850B-1A1631D5FDC2}" srcOrd="1" destOrd="0" presId="urn:microsoft.com/office/officeart/2005/8/layout/vList6"/>
    <dgm:cxn modelId="{F58A1DD5-E77A-44C5-9E71-02BB0E8C9AA0}" type="presParOf" srcId="{B9BBF417-662E-433D-B1E0-EDB527CB08EA}" destId="{6CA24F32-D4E0-4E1B-878C-64CD089EFEE3}" srcOrd="13" destOrd="0" presId="urn:microsoft.com/office/officeart/2005/8/layout/vList6"/>
    <dgm:cxn modelId="{7F59EB1C-41D2-4982-916A-58216D0D4BC8}" type="presParOf" srcId="{B9BBF417-662E-433D-B1E0-EDB527CB08EA}" destId="{046C2762-8B6C-45C1-BB82-EEB931BF5C6B}" srcOrd="14" destOrd="0" presId="urn:microsoft.com/office/officeart/2005/8/layout/vList6"/>
    <dgm:cxn modelId="{EA6756D6-CD1F-4B00-AA37-C7F2029BD7B8}" type="presParOf" srcId="{046C2762-8B6C-45C1-BB82-EEB931BF5C6B}" destId="{0C6DC202-A449-453A-BD68-57022D0E4BEB}" srcOrd="0" destOrd="0" presId="urn:microsoft.com/office/officeart/2005/8/layout/vList6"/>
    <dgm:cxn modelId="{3235824A-E783-4AD7-815B-3FBD4556AC79}" type="presParOf" srcId="{046C2762-8B6C-45C1-BB82-EEB931BF5C6B}" destId="{0F76DD6E-1E09-44A2-9978-1DDC0A42F5A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7969-490B-4A39-B4E6-B52252A79A3C}">
      <dsp:nvSpPr>
        <dsp:cNvPr id="0" name=""/>
        <dsp:cNvSpPr/>
      </dsp:nvSpPr>
      <dsp:spPr>
        <a:xfrm>
          <a:off x="7301024" y="383618"/>
          <a:ext cx="4146344" cy="4450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49 млн. 733 </a:t>
          </a:r>
          <a:r>
            <a:rPr lang="ru-RU" sz="1400" b="1" kern="1200" dirty="0" err="1"/>
            <a:t>тыс.теңге</a:t>
          </a:r>
          <a:endParaRPr lang="ru-RU" sz="1400" kern="1200" dirty="0"/>
        </a:p>
      </dsp:txBody>
      <dsp:txXfrm>
        <a:off x="7301024" y="439252"/>
        <a:ext cx="3979444" cy="333801"/>
      </dsp:txXfrm>
    </dsp:sp>
    <dsp:sp modelId="{F688AFD1-EACC-4681-B098-1DC0F51E3232}">
      <dsp:nvSpPr>
        <dsp:cNvPr id="0" name=""/>
        <dsp:cNvSpPr/>
      </dsp:nvSpPr>
      <dsp:spPr>
        <a:xfrm>
          <a:off x="14999" y="60980"/>
          <a:ext cx="7296816" cy="82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/>
            <a:t> </a:t>
          </a:r>
          <a:r>
            <a:rPr lang="kk-KZ" sz="1400" b="1" kern="1200" dirty="0"/>
            <a:t>«</a:t>
          </a:r>
          <a:r>
            <a:rPr lang="ru-RU" sz="1400" b="1" kern="1200" dirty="0"/>
            <a:t>Услуги по обеспечению деятельности акима города районного значения,  села, поселка, сельского округа»</a:t>
          </a:r>
        </a:p>
      </dsp:txBody>
      <dsp:txXfrm>
        <a:off x="55270" y="101251"/>
        <a:ext cx="7216274" cy="744418"/>
      </dsp:txXfrm>
    </dsp:sp>
    <dsp:sp modelId="{DE95BB78-6064-4445-BC53-B62165A43AEC}">
      <dsp:nvSpPr>
        <dsp:cNvPr id="0" name=""/>
        <dsp:cNvSpPr/>
      </dsp:nvSpPr>
      <dsp:spPr>
        <a:xfrm>
          <a:off x="7271250" y="1278383"/>
          <a:ext cx="4166817" cy="41392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100 тыс.теңге</a:t>
          </a:r>
          <a:endParaRPr lang="ru-RU" sz="1800" kern="1200" dirty="0"/>
        </a:p>
      </dsp:txBody>
      <dsp:txXfrm>
        <a:off x="7271250" y="1330123"/>
        <a:ext cx="4011596" cy="310443"/>
      </dsp:txXfrm>
    </dsp:sp>
    <dsp:sp modelId="{5F357F9E-F1EE-4019-ADE2-A9D2CD50A582}">
      <dsp:nvSpPr>
        <dsp:cNvPr id="0" name=""/>
        <dsp:cNvSpPr/>
      </dsp:nvSpPr>
      <dsp:spPr>
        <a:xfrm>
          <a:off x="19586" y="1024099"/>
          <a:ext cx="7268807" cy="7382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006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</a:t>
          </a:r>
          <a:r>
            <a:rPr lang="ru-RU" sz="1400" b="1" kern="1200" dirty="0"/>
            <a:t>Поддержка культурно-досуговой работы на местах»</a:t>
          </a:r>
          <a:endParaRPr lang="ru-RU" sz="1600" b="1" kern="1200" dirty="0"/>
        </a:p>
      </dsp:txBody>
      <dsp:txXfrm>
        <a:off x="55623" y="1060136"/>
        <a:ext cx="7196733" cy="666153"/>
      </dsp:txXfrm>
    </dsp:sp>
    <dsp:sp modelId="{692604BF-2CFD-4170-B2AE-5BDE551809B7}">
      <dsp:nvSpPr>
        <dsp:cNvPr id="0" name=""/>
        <dsp:cNvSpPr/>
      </dsp:nvSpPr>
      <dsp:spPr>
        <a:xfrm>
          <a:off x="7315584" y="1943051"/>
          <a:ext cx="4131784" cy="51790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 млн. 740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15584" y="2007789"/>
        <a:ext cx="3937571" cy="388425"/>
      </dsp:txXfrm>
    </dsp:sp>
    <dsp:sp modelId="{F17BCA80-EC90-4543-9DC1-FEBAA0404BBC}">
      <dsp:nvSpPr>
        <dsp:cNvPr id="0" name=""/>
        <dsp:cNvSpPr/>
      </dsp:nvSpPr>
      <dsp:spPr>
        <a:xfrm>
          <a:off x="19177" y="1882581"/>
          <a:ext cx="7300037" cy="570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«Освещение улиц в населенных пунктах»</a:t>
          </a:r>
          <a:endParaRPr lang="ru-RU" sz="1600" b="1" kern="1200" dirty="0"/>
        </a:p>
      </dsp:txBody>
      <dsp:txXfrm>
        <a:off x="47045" y="1910449"/>
        <a:ext cx="7244301" cy="515148"/>
      </dsp:txXfrm>
    </dsp:sp>
    <dsp:sp modelId="{20486F2B-D631-40CB-9A38-886D224F67EB}">
      <dsp:nvSpPr>
        <dsp:cNvPr id="0" name=""/>
        <dsp:cNvSpPr/>
      </dsp:nvSpPr>
      <dsp:spPr>
        <a:xfrm>
          <a:off x="7282998" y="2704950"/>
          <a:ext cx="4145199" cy="5970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 млн. 600 </a:t>
          </a:r>
          <a:r>
            <a:rPr lang="kk-KZ" sz="1600" b="1" kern="1200" dirty="0"/>
            <a:t>тыс</a:t>
          </a:r>
          <a:r>
            <a:rPr lang="kk-KZ" sz="1400" b="1" kern="1200" dirty="0"/>
            <a:t>. теңг</a:t>
          </a:r>
          <a:r>
            <a:rPr lang="kk-KZ" sz="1600" b="1" kern="1200" dirty="0"/>
            <a:t>е</a:t>
          </a:r>
          <a:endParaRPr lang="ru-RU" sz="1600" kern="1200" dirty="0"/>
        </a:p>
      </dsp:txBody>
      <dsp:txXfrm>
        <a:off x="7282998" y="2779581"/>
        <a:ext cx="3921306" cy="447785"/>
      </dsp:txXfrm>
    </dsp:sp>
    <dsp:sp modelId="{89D99113-D046-427E-A0E4-D73598D0CD10}">
      <dsp:nvSpPr>
        <dsp:cNvPr id="0" name=""/>
        <dsp:cNvSpPr/>
      </dsp:nvSpPr>
      <dsp:spPr>
        <a:xfrm>
          <a:off x="9568" y="2632184"/>
          <a:ext cx="7292566" cy="651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009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 dirty="0"/>
            <a:t>«</a:t>
          </a:r>
          <a:r>
            <a:rPr lang="ru-RU" sz="1400" b="1" kern="1200" dirty="0"/>
            <a:t>Обеспечение санитарии населенных пунктов</a:t>
          </a:r>
          <a:r>
            <a:rPr lang="kk-KZ" sz="1400" b="1" kern="1200" dirty="0"/>
            <a:t>»</a:t>
          </a:r>
          <a:endParaRPr lang="ru-RU" sz="1600" b="1" kern="1200" dirty="0"/>
        </a:p>
      </dsp:txBody>
      <dsp:txXfrm>
        <a:off x="41395" y="2664011"/>
        <a:ext cx="7228912" cy="588323"/>
      </dsp:txXfrm>
    </dsp:sp>
    <dsp:sp modelId="{677B25BF-61EC-422D-8857-DDEE87A31961}">
      <dsp:nvSpPr>
        <dsp:cNvPr id="0" name=""/>
        <dsp:cNvSpPr/>
      </dsp:nvSpPr>
      <dsp:spPr>
        <a:xfrm>
          <a:off x="7367940" y="3366059"/>
          <a:ext cx="4079428" cy="5515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2 млн. 570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67940" y="3435002"/>
        <a:ext cx="3872599" cy="413658"/>
      </dsp:txXfrm>
    </dsp:sp>
    <dsp:sp modelId="{3D7957AA-822C-4EB8-BF07-035BB204A25E}">
      <dsp:nvSpPr>
        <dsp:cNvPr id="0" name=""/>
        <dsp:cNvSpPr/>
      </dsp:nvSpPr>
      <dsp:spPr>
        <a:xfrm>
          <a:off x="9594" y="3344839"/>
          <a:ext cx="7365245" cy="699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«Благоустройство и озеленение населенных пунктов»</a:t>
          </a:r>
          <a:endParaRPr lang="ru-RU" sz="1600" b="1" kern="1200" dirty="0"/>
        </a:p>
      </dsp:txBody>
      <dsp:txXfrm>
        <a:off x="43748" y="3378993"/>
        <a:ext cx="7296937" cy="631347"/>
      </dsp:txXfrm>
    </dsp:sp>
    <dsp:sp modelId="{2376BCE2-9920-4EEC-AFD8-9CEE6D3A0297}">
      <dsp:nvSpPr>
        <dsp:cNvPr id="0" name=""/>
        <dsp:cNvSpPr/>
      </dsp:nvSpPr>
      <dsp:spPr>
        <a:xfrm>
          <a:off x="7336647" y="4120027"/>
          <a:ext cx="4110721" cy="6128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7 млн. 200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36647" y="4196630"/>
        <a:ext cx="3880911" cy="459621"/>
      </dsp:txXfrm>
    </dsp:sp>
    <dsp:sp modelId="{58F269C4-E13E-430A-89B7-6D6440D53231}">
      <dsp:nvSpPr>
        <dsp:cNvPr id="0" name=""/>
        <dsp:cNvSpPr/>
      </dsp:nvSpPr>
      <dsp:spPr>
        <a:xfrm>
          <a:off x="0" y="4154080"/>
          <a:ext cx="7328093" cy="609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013  Программма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«Обеспечение и функционирование автомобильных дорог», т.е. зимнее содержание дорог</a:t>
          </a:r>
          <a:endParaRPr lang="ru-RU" sz="1400" b="1" kern="1200" dirty="0"/>
        </a:p>
      </dsp:txBody>
      <dsp:txXfrm>
        <a:off x="29767" y="4183847"/>
        <a:ext cx="7268559" cy="550245"/>
      </dsp:txXfrm>
    </dsp:sp>
    <dsp:sp modelId="{A7A4E5DE-FACF-4A10-850B-1A1631D5FDC2}">
      <dsp:nvSpPr>
        <dsp:cNvPr id="0" name=""/>
        <dsp:cNvSpPr/>
      </dsp:nvSpPr>
      <dsp:spPr>
        <a:xfrm>
          <a:off x="7393614" y="4909343"/>
          <a:ext cx="4044802" cy="3496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100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93614" y="4953045"/>
        <a:ext cx="3913695" cy="262215"/>
      </dsp:txXfrm>
    </dsp:sp>
    <dsp:sp modelId="{952BADDA-C418-43B6-9691-96AD7A894A9E}">
      <dsp:nvSpPr>
        <dsp:cNvPr id="0" name=""/>
        <dsp:cNvSpPr/>
      </dsp:nvSpPr>
      <dsp:spPr>
        <a:xfrm>
          <a:off x="0" y="4852815"/>
          <a:ext cx="7391029" cy="531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028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/>
            <a:t>«</a:t>
          </a:r>
          <a:r>
            <a:rPr lang="ru-RU" sz="1400" b="1" kern="1200" dirty="0"/>
            <a:t>Проведение физкультурно-оздоровительных и спортивных мероприятий</a:t>
          </a:r>
          <a:r>
            <a:rPr lang="kk-KZ" sz="1400" b="1" kern="1200" dirty="0"/>
            <a:t>»</a:t>
          </a:r>
          <a:endParaRPr lang="ru-RU" sz="1400" b="1" kern="1200" dirty="0"/>
        </a:p>
      </dsp:txBody>
      <dsp:txXfrm>
        <a:off x="25968" y="4878783"/>
        <a:ext cx="7339093" cy="480014"/>
      </dsp:txXfrm>
    </dsp:sp>
    <dsp:sp modelId="{0F76DD6E-1E09-44A2-9978-1DDC0A42F5AB}">
      <dsp:nvSpPr>
        <dsp:cNvPr id="0" name=""/>
        <dsp:cNvSpPr/>
      </dsp:nvSpPr>
      <dsp:spPr>
        <a:xfrm rot="10800000" flipV="1">
          <a:off x="7520188" y="5531545"/>
          <a:ext cx="3570205" cy="2852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1" kern="1200" dirty="0"/>
            <a:t>3 тыс. те</a:t>
          </a:r>
          <a:r>
            <a:rPr lang="kk-KZ" sz="1800" b="1" kern="1200" dirty="0"/>
            <a:t>ңге</a:t>
          </a:r>
          <a:endParaRPr lang="ru-RU" sz="1800" b="1" kern="1200" dirty="0"/>
        </a:p>
      </dsp:txBody>
      <dsp:txXfrm rot="-10800000">
        <a:off x="7627151" y="5567199"/>
        <a:ext cx="3463242" cy="213926"/>
      </dsp:txXfrm>
    </dsp:sp>
    <dsp:sp modelId="{0C6DC202-A449-453A-BD68-57022D0E4BEB}">
      <dsp:nvSpPr>
        <dsp:cNvPr id="0" name=""/>
        <dsp:cNvSpPr/>
      </dsp:nvSpPr>
      <dsp:spPr>
        <a:xfrm>
          <a:off x="0" y="5417777"/>
          <a:ext cx="7360383" cy="531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/>
            <a:t>048 программа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«Возврат неиспользованных </a:t>
          </a:r>
          <a:r>
            <a:rPr lang="ru-RU" sz="1400" b="1" kern="1200" dirty="0"/>
            <a:t>(недоиспользованных) целевых трансфертов</a:t>
          </a:r>
          <a:r>
            <a:rPr lang="kk-KZ" sz="1400" b="1" kern="1200" dirty="0"/>
            <a:t>»</a:t>
          </a:r>
          <a:endParaRPr lang="ru-RU" sz="1400" b="1" kern="1200" dirty="0"/>
        </a:p>
      </dsp:txBody>
      <dsp:txXfrm>
        <a:off x="25968" y="5443745"/>
        <a:ext cx="7308447" cy="480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16DAB-6C68-4A82-8570-2AB153923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278706-AD59-4087-84B4-2726CC52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F7CC7-6C5B-4A47-9C8C-FC4E1946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51A39-2C97-4AC8-81D8-1B33F4F5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90418-F587-46E0-BDE4-08D77EF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3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6CD02-BD9B-4B70-A274-09B0A327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7B2-4B26-43FE-8515-FE18A25F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66745-D29B-465A-B8C2-5A0BAF2D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518F4-9963-4AD7-A603-101D4F9A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BF4A-4F00-4A1A-8F88-F943C51C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806B6-CA99-444C-972D-D7B806A6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861DB-E87F-402D-A5ED-E89C9C3E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62872-25E4-4059-811B-095BE2CA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3B13-7469-4C5B-A009-68387724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2A9D2-0E3E-4407-BF2A-59A155D1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1EFB-25B3-48E5-B8E7-633F4943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8FBEB-DD46-4716-A929-EE393672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5A25F-68E7-473E-93DC-9088169B2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001C7-B128-4596-8F5E-C974200F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32C5EB-F47F-42B5-90A1-EACA8984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DC853-C356-4C94-A3AA-722C3E1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74B6-CCB4-4AC2-B5C2-0FD9B501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77857B-02BA-4D0F-B2DF-35A36839D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F0E0E-F768-4429-A333-D72E383F3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7BAAF-41C1-462B-8DD9-EA3E13133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D9361-AABA-4567-91E8-CF73B4BB0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25958-03A3-4D2A-92E9-60F9F9BC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FC0AA2-BF59-4CD1-B9BB-145AA7B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A3CF0-4A76-460E-8EBC-8B506E9E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E52CE-3418-427C-9544-2147F43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992729-117A-42A2-BEA1-1550F3AE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579B43-50FA-4CF4-BAB2-5B516E8C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9F341-9EF4-4FF8-8639-BB082EE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F9519E-2B26-4277-8CDC-6A756296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44D6CC-7A72-479C-9B97-AF7EAB6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8F0275-4E18-4C95-8B2F-20C17357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F26A-C8B7-4C8B-956B-DA2D8875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29205-F117-43B0-8285-DF6543C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99BD6-2D32-4761-B373-2918E0E56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6F342-0B97-41F6-B4B8-5FD71534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F4D675-ABDA-43C2-8FC2-FDC91511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7AFE8-5F17-4522-9817-AC5B1C8C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0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C176-25E6-4E30-BBA9-9CE946FA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4F5BE-F1A6-4C19-9F66-A694534F0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C054D-3528-42E1-90CD-73C51B3F0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00DAC-FF12-4529-AE6C-557B371B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5832DA-97D0-40DB-9A93-412E5A6C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5D464-B8AD-46F9-9C57-0426157C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5A22F-E41F-4757-A9DF-BFD25C14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608645-CE03-42B2-9B39-3849AC5A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BF4EA-7A4C-4A54-B36D-57DB2C9D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770CD-4AA4-415C-8FC2-DE2E767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00FA5-676B-4CFB-8836-E1619C02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434FCD-3C20-4646-9FCB-9041CAE77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820B00-13EC-4EDD-A3BA-A5F3A3B14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76DC-A63E-4598-8E9F-C04C59D8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353B5-BCD1-4A9E-9CFF-4D78912B9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A2D10-52BD-4788-B64D-8D9D997C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49338-AC11-4F1D-BFD3-252554A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F24C-A843-48B2-A747-5974362F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2E55F-AE1A-4256-83F2-4C3A636A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2678F-8B98-439B-AAF9-D5DA0E10F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FEF3-593A-4611-9591-91D35DE6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33EA7-9EB4-4335-92FA-3D10B405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6947AC3-720F-488A-A122-F4BF2E81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95947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i="0" dirty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</a:br>
            <a:br>
              <a:rPr lang="ru-RU" dirty="0"/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акима сельского округа Керней Бухар-Жырауского района Карагандинской области» на 2026 год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(исполнения </a:t>
            </a:r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по состоянию на </a:t>
            </a:r>
            <a:r>
              <a:rPr lang="ru-RU" sz="2700" b="0" i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 марта </a:t>
            </a:r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года)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5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5E0557-CF15-4325-BA36-64083399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ECDD352-49FF-4ABC-9501-FB460614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71449"/>
            <a:ext cx="12191999" cy="723901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сельского округа Керней на 2026 год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1F266928-2C86-4B54-9C86-24CA7E373A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6264655"/>
              </p:ext>
            </p:extLst>
          </p:nvPr>
        </p:nvGraphicFramePr>
        <p:xfrm>
          <a:off x="904875" y="719666"/>
          <a:ext cx="10687049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2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5D0F57FC-B024-41AD-939C-FEC4DAA14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96622"/>
              </p:ext>
            </p:extLst>
          </p:nvPr>
        </p:nvGraphicFramePr>
        <p:xfrm>
          <a:off x="-442218" y="1828800"/>
          <a:ext cx="1168171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AA3167-5708-48ED-A13B-B19562F9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4493850-B626-4CD0-9119-76C9FD8F0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325" y="152401"/>
            <a:ext cx="11449050" cy="800100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 по доходам на 2026 год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896C81B7-4B71-4741-9548-30BBA901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47775"/>
            <a:ext cx="12191999" cy="923925"/>
          </a:xfrm>
        </p:spPr>
        <p:txBody>
          <a:bodyPr>
            <a:normAutofit lnSpcReduction="10000"/>
          </a:bodyPr>
          <a:lstStyle/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по 6 видам налогов составил 14 447 тыс.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endParaRPr lang="ru-RU" dirty="0"/>
          </a:p>
        </p:txBody>
      </p:sp>
      <p:graphicFrame>
        <p:nvGraphicFramePr>
          <p:cNvPr id="15" name="Содержимое 3">
            <a:extLst>
              <a:ext uri="{FF2B5EF4-FFF2-40B4-BE49-F238E27FC236}">
                <a16:creationId xmlns:a16="http://schemas.microsoft.com/office/drawing/2014/main" id="{0FE72403-1E0B-4CE9-966C-4342FEB82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204388"/>
              </p:ext>
            </p:extLst>
          </p:nvPr>
        </p:nvGraphicFramePr>
        <p:xfrm>
          <a:off x="834133" y="2171701"/>
          <a:ext cx="10929242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955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BDF7C7-A005-4E72-BB17-0EEB5436A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03821F-976C-4B1A-AB1D-84C4AF257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0"/>
            <a:ext cx="10725150" cy="942975"/>
          </a:xfrm>
        </p:spPr>
        <p:txBody>
          <a:bodyPr>
            <a:normAutofit/>
          </a:bodyPr>
          <a:lstStyle/>
          <a:p>
            <a:r>
              <a:rPr lang="ru-RU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</a:t>
            </a:r>
          </a:p>
        </p:txBody>
      </p:sp>
      <p:graphicFrame>
        <p:nvGraphicFramePr>
          <p:cNvPr id="6" name="Содержимое 6">
            <a:extLst>
              <a:ext uri="{FF2B5EF4-FFF2-40B4-BE49-F238E27FC236}">
                <a16:creationId xmlns:a16="http://schemas.microsoft.com/office/drawing/2014/main" id="{119D9B07-BB3A-4E58-9F6E-C1C2CE490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9417145"/>
              </p:ext>
            </p:extLst>
          </p:nvPr>
        </p:nvGraphicFramePr>
        <p:xfrm>
          <a:off x="466725" y="752474"/>
          <a:ext cx="11447369" cy="6105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3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A3DFD9-9CAB-455A-AED1-049712A7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566CF2-9079-4E70-9058-9AEABF22D8C5}"/>
              </a:ext>
            </a:extLst>
          </p:cNvPr>
          <p:cNvSpPr/>
          <p:nvPr/>
        </p:nvSpPr>
        <p:spPr>
          <a:xfrm>
            <a:off x="914400" y="2967334"/>
            <a:ext cx="1005839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01900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211</Words>
  <Application>Microsoft Office PowerPoint</Application>
  <PresentationFormat>Широкоэкранный</PresentationFormat>
  <Paragraphs>31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 ГРАЖДАНСКИЙ БЮДЖЕТ ГУ «Аппарат акима сельского округа Керней Бухар-Жырауского района Карагандинской области» на 2026 год (исполнения бюджета по состоянию на 1 марта 2026 года)   </vt:lpstr>
      <vt:lpstr>Проект бюджета сельского округа Керней на 2026 год</vt:lpstr>
      <vt:lpstr>Плана по доходам на 2026 год </vt:lpstr>
      <vt:lpstr>Расходная часть бюджета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ГРАЖДАНСКИЙ БЮДЖЕТ ГУ «Аппарат акима сельского округа Керней Бухар-Жырауского района Карагандинской области» на 2025 год (на стадии планирования (формирования, утверждения, уточнения) бюджета)   </dc:title>
  <dc:creator>1</dc:creator>
  <cp:lastModifiedBy>User</cp:lastModifiedBy>
  <cp:revision>16</cp:revision>
  <dcterms:created xsi:type="dcterms:W3CDTF">2025-01-24T02:50:04Z</dcterms:created>
  <dcterms:modified xsi:type="dcterms:W3CDTF">2026-09-03T07:04:54Z</dcterms:modified>
</cp:coreProperties>
</file>