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1" r:id="rId2"/>
    <p:sldId id="310" r:id="rId3"/>
    <p:sldId id="311" r:id="rId4"/>
    <p:sldId id="312" r:id="rId5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20" y="260648"/>
            <a:ext cx="3145310" cy="20162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2780928"/>
            <a:ext cx="777686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ГРАЖДАНСКИИ БЮДЖЕТ</a:t>
            </a:r>
            <a:b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п. </a:t>
            </a:r>
            <a:r>
              <a:rPr lang="ru-RU" sz="2400" b="1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Габидена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Мустафина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годы</a:t>
            </a:r>
            <a:b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«На стадии планирования (формирования) и утверждение (уточнение) бюджета»</a:t>
            </a:r>
            <a:b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kk-KZ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3275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Доходная часть по поселку Г.Мустафина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(бюджет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год)</a:t>
            </a:r>
          </a:p>
          <a:p>
            <a:pPr algn="ctr"/>
            <a:endParaRPr lang="ru-RU" sz="1500" b="1" i="1" dirty="0" smtClean="0">
              <a:latin typeface="Arial" pitchFamily="34" charset="0"/>
              <a:cs typeface="Arial" pitchFamily="34" charset="0"/>
            </a:endParaRPr>
          </a:p>
          <a:p>
            <a:endParaRPr lang="ru-RU" sz="15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719363"/>
              </p:ext>
            </p:extLst>
          </p:nvPr>
        </p:nvGraphicFramePr>
        <p:xfrm>
          <a:off x="187037" y="980729"/>
          <a:ext cx="8678487" cy="4346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3235"/>
                <a:gridCol w="1845252"/>
              </a:tblGrid>
              <a:tr h="70829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ДОХОДЫ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(тыс.тенге)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552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Индивидуальный подоходный налог с доходов, не облагаемых у источника выплаты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49551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</a:tr>
              <a:tr h="546937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Земельный налог на земли населенных пунктов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</a:p>
                  </a:txBody>
                  <a:tcPr marL="9525" marR="9525" marT="9525" marB="0" anchor="b"/>
                </a:tc>
              </a:tr>
              <a:tr h="38432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 на транспортные средства с юридических лиц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8432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 на транспортные средства с физических лиц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4693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Плата за пользование земельными участками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</a:p>
                  </a:txBody>
                  <a:tcPr anchor="ctr"/>
                </a:tc>
              </a:tr>
              <a:tr h="458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Доходы от аренды  имущества, находящегося в государственной собственности</a:t>
                      </a:r>
                      <a:endParaRPr kumimoji="0" lang="ru-RU" sz="2000" b="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17656"/>
              </p:ext>
            </p:extLst>
          </p:nvPr>
        </p:nvGraphicFramePr>
        <p:xfrm>
          <a:off x="187037" y="5373216"/>
          <a:ext cx="8678487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3235"/>
                <a:gridCol w="1845252"/>
              </a:tblGrid>
              <a:tr h="413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u="none" strike="noStrike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64 374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5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53943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Расходная часть по поселку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Г.Мустафина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(бюджет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5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692034"/>
              </p:ext>
            </p:extLst>
          </p:nvPr>
        </p:nvGraphicFramePr>
        <p:xfrm>
          <a:off x="107505" y="1196752"/>
          <a:ext cx="8849694" cy="5340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6585"/>
                <a:gridCol w="1343109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(тыс.тенге)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19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деятельности аппарата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 том числе: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-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 заработной платы – </a:t>
                      </a:r>
                      <a:r>
                        <a:rPr kumimoji="0" lang="en-US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49 826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-приобретение ГСМ – </a:t>
                      </a:r>
                      <a:r>
                        <a:rPr kumimoji="0" lang="en-US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1 845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-другие расходы – </a:t>
                      </a:r>
                      <a:r>
                        <a:rPr kumimoji="0" lang="en-US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9 937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kumimoji="0" lang="en-US" sz="14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067</a:t>
                      </a:r>
                      <a:endParaRPr kumimoji="0"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4880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Освещение улиц населенных пунктов, в том числе: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ru-RU" sz="1400" b="0" i="1" u="none" strike="noStrike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en-US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оплата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электроэнергию 532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светоточки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en-US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20 500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текущии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ремонт и обслуживание ЛЭП (Токаревка-Нура) - 3000 -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- обслуживание КТП ул. Привокзальная и ул. Корниенко - 1500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- замена деревянных опор линии 0,4 квт по ул. Привокзальная - 2 000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- ремонт линии электропередач по ул. Корниенко - 3000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endParaRPr kumimoji="0" lang="ru-RU" sz="140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30 000</a:t>
                      </a:r>
                      <a:endParaRPr kumimoji="0" lang="ru-RU" sz="14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488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санитарии населенных пунктов,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контейнера по сбору ртутьсодержащих ламп - 100 тыс.тенге.</a:t>
                      </a: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7191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населенных пунктов, в том числе: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субботников (приобретение материалов)-500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изготовление баннерных плакатов - 250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28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камер видеонаблюдения -  500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побелка железобетонных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огорождений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- 500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текущий ремонт 2-х 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дестких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игровых площадок-  2 800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обрезка деревьев 100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- 1 000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 1 стелы при въезде со стороны Актау- 1 700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посадка 70 пихтовых деревьев,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сажанцев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листвинных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хвойных  - 1000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переходящий проект с 2025 года текущий ремонт памятника - 3 438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kumimoji="0" lang="ru-RU" sz="140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11 206</a:t>
                      </a:r>
                      <a:endParaRPr kumimoji="0"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7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5394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Расходная часть по поселку Г.Мустафина 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(бюджет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год)</a:t>
            </a:r>
            <a:endParaRPr lang="ru-RU" sz="15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791520"/>
              </p:ext>
            </p:extLst>
          </p:nvPr>
        </p:nvGraphicFramePr>
        <p:xfrm>
          <a:off x="161443" y="692696"/>
          <a:ext cx="8673543" cy="427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4893"/>
                <a:gridCol w="1238650"/>
              </a:tblGrid>
              <a:tr h="61211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ЗАТРАТЫ</a:t>
                      </a:r>
                      <a:endParaRPr lang="ru-RU" sz="2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(тыс.тенге)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4257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Зимнее содержание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внутрипоселковых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дорог 36 км-  9 360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переходящий проект с 2025 года отсыпка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внутрипоселковых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дорог  - 1 240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(договор - 2 240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 2025 г - 1 000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.) </a:t>
                      </a: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переходящий проект с 2025 года установка водопропускных труб возле моста - 1 788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(договор - 2 800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 2025 г - 1 000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.) </a:t>
                      </a:r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34 833</a:t>
                      </a:r>
                      <a:endParaRPr kumimoji="0" lang="ru-RU" sz="18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7296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физкультурно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оздоровительных и спортивных</a:t>
                      </a:r>
                      <a:r>
                        <a:rPr kumimoji="0" lang="ru-RU" sz="18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мероприятий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- приобретение призов и грамот для спортивных мероприятий  - </a:t>
                      </a:r>
                      <a:r>
                        <a:rPr kumimoji="0" lang="ru-RU" sz="18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800 </a:t>
                      </a:r>
                      <a:r>
                        <a:rPr kumimoji="0" lang="ru-RU" sz="18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Поддержка культурно досуговой работы на местном уровне - 500 </a:t>
                      </a:r>
                      <a:r>
                        <a:rPr kumimoji="0" lang="ru-RU" sz="18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kumimoji="0" lang="ru-RU" sz="18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800</a:t>
                      </a:r>
                      <a:endParaRPr kumimoji="0" lang="ru-RU" sz="18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rtl="0" eaLnBrk="1" fontAlgn="b" latinLnBrk="0" hangingPunct="1"/>
                      <a:endParaRPr kumimoji="0" lang="ru-RU" sz="18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rtl="0" eaLnBrk="1" fontAlgn="b" latinLnBrk="0" hangingPunct="1"/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ru-RU" sz="18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89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5645</TotalTime>
  <Words>453</Words>
  <Application>Microsoft Office PowerPoint</Application>
  <PresentationFormat>Экран (4:3)</PresentationFormat>
  <Paragraphs>69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Dasha</dc:creator>
  <cp:lastModifiedBy>User</cp:lastModifiedBy>
  <cp:revision>794</cp:revision>
  <cp:lastPrinted>2023-01-17T11:03:09Z</cp:lastPrinted>
  <dcterms:created xsi:type="dcterms:W3CDTF">2017-07-31T03:17:58Z</dcterms:created>
  <dcterms:modified xsi:type="dcterms:W3CDTF">2026-09-11T11:45:03Z</dcterms:modified>
</cp:coreProperties>
</file>