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471" autoAdjust="0"/>
  </p:normalViewPr>
  <p:slideViewPr>
    <p:cSldViewPr>
      <p:cViewPr varScale="1">
        <p:scale>
          <a:sx n="77" d="100"/>
          <a:sy n="77" d="100"/>
        </p:scale>
        <p:origin x="-154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0000"/>
                <a:lumOff val="40000"/>
              </a:schemeClr>
            </a:gs>
            <a:gs pos="9000">
              <a:srgbClr val="00B050"/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3571900" cy="5286412"/>
          </a:xfrm>
        </p:spPr>
        <p:txBody>
          <a:bodyPr>
            <a:normAutofit/>
          </a:bodyPr>
          <a:lstStyle/>
          <a:p>
            <a:r>
              <a:rPr lang="kk-KZ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Государственные услуги  для Вас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48" y="285728"/>
            <a:ext cx="4643470" cy="6357982"/>
          </a:xfrm>
        </p:spPr>
        <p:txBody>
          <a:bodyPr/>
          <a:lstStyle/>
          <a:p>
            <a:pPr algn="l"/>
            <a:endParaRPr lang="kk-K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kk-K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kk-KZ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Консультация</a:t>
            </a:r>
          </a:p>
          <a:p>
            <a:pPr algn="l"/>
            <a:r>
              <a:rPr lang="kk-KZ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-Оформление документов</a:t>
            </a:r>
          </a:p>
          <a:p>
            <a:pPr algn="l"/>
            <a:r>
              <a:rPr lang="kk-KZ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-Помощь с порталом 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Eqov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l"/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-Поддержка населения</a:t>
            </a:r>
          </a:p>
          <a:p>
            <a:pPr algn="l"/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-Земельные услуги</a:t>
            </a: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3643314"/>
            <a:ext cx="2357454" cy="23942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85728"/>
            <a:ext cx="3571900" cy="5286412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Сіздер </a:t>
            </a:r>
            <a:r>
              <a:rPr lang="kk-KZ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үшін</a:t>
            </a:r>
            <a:br>
              <a:rPr lang="kk-KZ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kk-KZ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Мемлекеттік көрсетілетін қызметтер 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48" y="285728"/>
            <a:ext cx="4643470" cy="6357982"/>
          </a:xfrm>
        </p:spPr>
        <p:txBody>
          <a:bodyPr/>
          <a:lstStyle/>
          <a:p>
            <a:pPr algn="l"/>
            <a:endParaRPr lang="kk-K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kk-K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kk-KZ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Кеңес беру</a:t>
            </a:r>
          </a:p>
          <a:p>
            <a:pPr algn="l"/>
            <a:r>
              <a:rPr lang="kk-KZ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-Құжаттарды тіркеу   </a:t>
            </a:r>
          </a:p>
          <a:p>
            <a:pPr algn="l"/>
            <a:r>
              <a:rPr lang="kk-KZ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</a:t>
            </a:r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Eqov</a:t>
            </a:r>
            <a:r>
              <a:rPr lang="kk-KZ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порталымен көмек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l"/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-Халықты қолдау</a:t>
            </a:r>
          </a:p>
          <a:p>
            <a:pPr algn="l"/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-Жер қатынастар</a:t>
            </a: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143380"/>
            <a:ext cx="2357454" cy="23942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9048" cy="3797304"/>
          </a:xfrm>
        </p:spPr>
        <p:txBody>
          <a:bodyPr>
            <a:normAutofit/>
          </a:bodyPr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Жителям </a:t>
            </a:r>
            <a:b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сельского округа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14942" y="571480"/>
            <a:ext cx="3286148" cy="5554683"/>
          </a:xfrm>
        </p:spPr>
        <p:txBody>
          <a:bodyPr>
            <a:normAutofit/>
          </a:bodyPr>
          <a:lstStyle/>
          <a:p>
            <a:r>
              <a:rPr lang="ru-RU" sz="2800" dirty="0"/>
              <a:t>-Справки и документы</a:t>
            </a:r>
          </a:p>
          <a:p>
            <a:r>
              <a:rPr lang="ru-RU" sz="2800" dirty="0"/>
              <a:t>Оформление пособий</a:t>
            </a:r>
          </a:p>
          <a:p>
            <a:r>
              <a:rPr lang="ru-RU" sz="2800" dirty="0"/>
              <a:t>Земельные услуги</a:t>
            </a:r>
          </a:p>
          <a:p>
            <a:r>
              <a:rPr lang="ru-RU" sz="2800" dirty="0"/>
              <a:t>Регистрация по месту жительства</a:t>
            </a:r>
          </a:p>
          <a:p>
            <a:r>
              <a:rPr lang="ru-RU" sz="2800" dirty="0"/>
              <a:t>Получение ЭЦП</a:t>
            </a:r>
          </a:p>
          <a:p>
            <a:r>
              <a:rPr lang="ru-RU" sz="2800" dirty="0"/>
              <a:t>Запись в школу, детский сад</a:t>
            </a:r>
          </a:p>
          <a:p>
            <a:endParaRPr lang="ru-RU" dirty="0"/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4143380"/>
            <a:ext cx="1428704" cy="1428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29048" cy="3797304"/>
          </a:xfrm>
        </p:spPr>
        <p:txBody>
          <a:bodyPr>
            <a:normAutofit/>
          </a:bodyPr>
          <a:lstStyle/>
          <a:p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Ауылдық округінің тұрғындары үшін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14942" y="571480"/>
            <a:ext cx="3286148" cy="5554683"/>
          </a:xfrm>
        </p:spPr>
        <p:txBody>
          <a:bodyPr>
            <a:normAutofit/>
          </a:bodyPr>
          <a:lstStyle/>
          <a:p>
            <a:r>
              <a:rPr lang="ru-RU" sz="2500" dirty="0"/>
              <a:t>-Анықтамалар және құжаттар</a:t>
            </a:r>
          </a:p>
          <a:p>
            <a:r>
              <a:rPr lang="ru-RU" sz="2500" dirty="0"/>
              <a:t>Жәрдемақыларды тіркеу</a:t>
            </a:r>
          </a:p>
          <a:p>
            <a:r>
              <a:rPr lang="ru-RU" sz="2500" dirty="0"/>
              <a:t>Жер қызметтері</a:t>
            </a:r>
          </a:p>
          <a:p>
            <a:r>
              <a:rPr lang="ru-RU" sz="2500" dirty="0"/>
              <a:t>Тұрғылықты жері  бойынша тіркеу</a:t>
            </a:r>
          </a:p>
          <a:p>
            <a:r>
              <a:rPr lang="ru-RU" sz="2500" dirty="0"/>
              <a:t>ЭЦҚ алу</a:t>
            </a:r>
          </a:p>
          <a:p>
            <a:r>
              <a:rPr lang="ru-RU" sz="2500" dirty="0"/>
              <a:t>Мектепке, бала бақшаға тіркелу</a:t>
            </a:r>
          </a:p>
          <a:p>
            <a:endParaRPr lang="ru-RU" dirty="0"/>
          </a:p>
        </p:txBody>
      </p:sp>
      <p:pic>
        <p:nvPicPr>
          <p:cNvPr id="5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071942"/>
            <a:ext cx="2428892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8616" t="29358" r="47220" b="29603"/>
          <a:stretch>
            <a:fillRect/>
          </a:stretch>
        </p:blipFill>
        <p:spPr bwMode="auto">
          <a:xfrm>
            <a:off x="2000232" y="1071546"/>
            <a:ext cx="421484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21594000" rev="0"/>
            </a:camera>
            <a:lightRig rig="threePt" dir="t"/>
          </a:scene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l="28320" t="13541" r="53449" b="16667"/>
          <a:stretch>
            <a:fillRect/>
          </a:stretch>
        </p:blipFill>
        <p:spPr bwMode="auto">
          <a:xfrm>
            <a:off x="0" y="1071546"/>
            <a:ext cx="200023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 l="25195" t="15625" r="50781" b="13541"/>
          <a:stretch>
            <a:fillRect/>
          </a:stretch>
        </p:blipFill>
        <p:spPr bwMode="auto">
          <a:xfrm>
            <a:off x="6215042" y="1071546"/>
            <a:ext cx="2928958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857224" y="357166"/>
            <a:ext cx="7443641" cy="923330"/>
          </a:xfrm>
          <a:prstGeom prst="rect">
            <a:avLst/>
          </a:prstGeom>
          <a:noFill/>
          <a:scene3d>
            <a:camera prst="perspectiveRelaxed" fov="7200000">
              <a:rot lat="18573603" lon="0" rev="0"/>
            </a:camera>
            <a:lightRig rig="threePt" dir="t"/>
          </a:scene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Государственные услуги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8332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3300" b="1" dirty="0">
                <a:latin typeface="Times New Roman" pitchFamily="18" charset="0"/>
                <a:cs typeface="Times New Roman" pitchFamily="18" charset="0"/>
              </a:rPr>
              <a:t>Государственные услуги, которые предоставляются </a:t>
            </a:r>
            <a:r>
              <a:rPr lang="ru-RU" sz="3300" b="1" dirty="0" err="1">
                <a:latin typeface="Times New Roman" pitchFamily="18" charset="0"/>
                <a:cs typeface="Times New Roman" pitchFamily="18" charset="0"/>
              </a:rPr>
              <a:t>акиматом</a:t>
            </a:r>
            <a:r>
              <a:rPr lang="ru-RU" sz="3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 err="1" smtClean="0">
                <a:latin typeface="Times New Roman" pitchFamily="18" charset="0"/>
                <a:cs typeface="Times New Roman" pitchFamily="18" charset="0"/>
              </a:rPr>
              <a:t>Жанажольского</a:t>
            </a: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dirty="0">
                <a:latin typeface="Times New Roman" pitchFamily="18" charset="0"/>
                <a:cs typeface="Times New Roman" pitchFamily="18" charset="0"/>
              </a:rPr>
              <a:t>сельского округа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выдача решения на изменение целевого назначения земельного участка;</a:t>
            </a:r>
            <a:br>
              <a:rPr lang="ru-RU" sz="20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*предоставление земельного участка из земель посёлка или села;</a:t>
            </a:r>
            <a:br>
              <a:rPr lang="ru-RU" sz="20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*приобретение прав на земельные участки, которые находятся в государственной собственности, не требующее проведения торгов (конкурсов, аукционов);</a:t>
            </a:r>
            <a:br>
              <a:rPr lang="ru-RU" sz="20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*продажа земельного участка в частную собственность единовременно либо в рассрочку;</a:t>
            </a:r>
            <a:br>
              <a:rPr lang="ru-RU" sz="20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*постановка на очередь на получение земельного участка;</a:t>
            </a:r>
            <a:br>
              <a:rPr lang="ru-RU" sz="20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*продление срока аренды земельного участка.</a:t>
            </a:r>
            <a:br>
              <a:rPr lang="ru-RU" sz="2000" b="1" i="1" dirty="0">
                <a:latin typeface="Times New Roman" pitchFamily="18" charset="0"/>
                <a:cs typeface="Times New Roman" pitchFamily="18" charset="0"/>
              </a:rPr>
            </a:b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1610</TotalTime>
  <Words>94</Words>
  <Application>Microsoft Office PowerPoint</Application>
  <PresentationFormat>Экран (4:3)</PresentationFormat>
  <Paragraphs>30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Государственные услуги  для Вас  </vt:lpstr>
      <vt:lpstr>Сіздер үшін Мемлекеттік көрсетілетін қызметтер  </vt:lpstr>
      <vt:lpstr>Жителям   сельского округа</vt:lpstr>
      <vt:lpstr>Ауылдық округінің тұрғындары үшін</vt:lpstr>
      <vt:lpstr>Слайд 5</vt:lpstr>
      <vt:lpstr>Государственные услуги, которые предоставляются акиматом Жанажольского сельского округа: *выдача решения на изменение целевого назначения земельного участка; *предоставление земельного участка из земель посёлка или села; *приобретение прав на земельные участки, которые находятся в государственной собственности, не требующее проведения торгов (конкурсов, аукционов); *продажа земельного участка в частную собственность единовременно либо в рассрочку; *постановка на очередь на получение земельного участка; *продление срока аренды земельного участка.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Государственные услуги  для Вас</dc:title>
  <dc:creator>User</dc:creator>
  <cp:lastModifiedBy>Q</cp:lastModifiedBy>
  <cp:revision>57</cp:revision>
  <dcterms:created xsi:type="dcterms:W3CDTF">2026-03-30T09:23:18Z</dcterms:created>
  <dcterms:modified xsi:type="dcterms:W3CDTF">2026-09-22T11:59:08Z</dcterms:modified>
</cp:coreProperties>
</file>