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26" r:id="rId3"/>
    <p:sldId id="289" r:id="rId4"/>
    <p:sldId id="325" r:id="rId5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408" autoAdjust="0"/>
  </p:normalViewPr>
  <p:slideViewPr>
    <p:cSldViewPr>
      <p:cViewPr varScale="1">
        <p:scale>
          <a:sx n="89" d="100"/>
          <a:sy n="89" d="100"/>
        </p:scale>
        <p:origin x="120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1785932"/>
            <a:ext cx="7402422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2026-2028</a:t>
            </a:r>
            <a:r>
              <a:rPr lang="kk-KZ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ЖЫЛДАРҒА АРНАЛҒАН АЗАМАТТЫҚ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</a:p>
          <a:p>
            <a:pPr algn="ctr"/>
            <a:r>
              <a:rPr lang="kk-KZ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/>
          <p:nvPr/>
        </p:nvCxnSpPr>
        <p:spPr>
          <a:xfrm>
            <a:off x="571472" y="785800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254A1FE-C35D-467E-AECC-E3205BB55752}"/>
              </a:ext>
            </a:extLst>
          </p:cNvPr>
          <p:cNvCxnSpPr/>
          <p:nvPr/>
        </p:nvCxnSpPr>
        <p:spPr>
          <a:xfrm>
            <a:off x="468313" y="4156075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857238"/>
            <a:ext cx="1357322" cy="122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Құрметті сайтқа кірушілер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357304"/>
            <a:ext cx="7072362" cy="3394472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тексеру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комиссиясының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ұсынылды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бөлінісінде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қаражатының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жұмсалу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мазмұндалған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/>
          <p:nvPr/>
        </p:nvCxnSpPr>
        <p:spPr>
          <a:xfrm>
            <a:off x="571472" y="1071552"/>
            <a:ext cx="80645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571472" y="500048"/>
            <a:ext cx="8001056" cy="432000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Тексеру комиссиясының шығыстары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112131"/>
              </p:ext>
            </p:extLst>
          </p:nvPr>
        </p:nvGraphicFramePr>
        <p:xfrm>
          <a:off x="571473" y="1357304"/>
          <a:ext cx="7929616" cy="271555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56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6003">
                  <a:extLst>
                    <a:ext uri="{9D8B030D-6E8A-4147-A177-3AD203B41FA5}">
                      <a16:colId xmlns:a16="http://schemas.microsoft.com/office/drawing/2014/main" val="622218022"/>
                    </a:ext>
                  </a:extLst>
                </a:gridCol>
                <a:gridCol w="1132803">
                  <a:extLst>
                    <a:ext uri="{9D8B030D-6E8A-4147-A177-3AD203B41FA5}">
                      <a16:colId xmlns:a16="http://schemas.microsoft.com/office/drawing/2014/main" val="3992808831"/>
                    </a:ext>
                  </a:extLst>
                </a:gridCol>
                <a:gridCol w="1062002">
                  <a:extLst>
                    <a:ext uri="{9D8B030D-6E8A-4147-A177-3AD203B41FA5}">
                      <a16:colId xmlns:a16="http://schemas.microsoft.com/office/drawing/2014/main" val="2644036895"/>
                    </a:ext>
                  </a:extLst>
                </a:gridCol>
                <a:gridCol w="10620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315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бағдарламаның атауы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(нақтыланған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бюджет)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577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001 - </a:t>
                      </a:r>
                      <a:r>
                        <a:rPr lang="ru-RU" sz="1600" b="0" i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Облыстың тексеру</a:t>
                      </a:r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комиссиясының қызметін қамтамасыз ету</a:t>
                      </a:r>
                      <a:r>
                        <a:rPr lang="ru-RU" sz="1600" b="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жөніндегі қызметтер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516355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577620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586738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594190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8464">
                <a:tc>
                  <a:txBody>
                    <a:bodyPr/>
                    <a:lstStyle/>
                    <a:p>
                      <a:pPr algn="just" rtl="0" fontAlgn="ctr"/>
                      <a:r>
                        <a:rPr lang="ru-RU" sz="1600" b="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003 – </a:t>
                      </a:r>
                      <a:r>
                        <a:rPr lang="ru-RU" sz="1600" b="0" i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600" b="0" i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органның күрделі шығыстары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6430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150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Жиыны: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6000" marR="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522785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577620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586738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594190</a:t>
                      </a:r>
                    </a:p>
                  </a:txBody>
                  <a:tcPr marL="0" marR="36000" marT="0" marB="0" anchor="ctr">
                    <a:lnL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358082" y="1071552"/>
            <a:ext cx="1116616" cy="214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r"/>
            <a:r>
              <a:rPr lang="ru-RU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мың.</a:t>
            </a:r>
            <a:r>
              <a:rPr lang="ru-RU" sz="14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1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876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sz="quarter" idx="4294967295"/>
          </p:nvPr>
        </p:nvSpPr>
        <p:spPr>
          <a:xfrm>
            <a:off x="899592" y="1419622"/>
            <a:ext cx="7632848" cy="302433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285 млн. 970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аударымдармен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бірге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еңбекақы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16 млн. 841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мен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байланыс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қызметтерін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33 млн. 453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өзге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де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қорларды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сатып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алуға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өзге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де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қызметтер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мен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жұмыстарды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төлеуге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lnSpc>
                <a:spcPct val="114000"/>
              </a:lnSpc>
              <a:buClrTx/>
              <a:buFontTx/>
              <a:buChar char="-"/>
            </a:pP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241 млн. </a:t>
            </a:r>
            <a:r>
              <a:rPr lang="ru-RU" sz="2400" b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356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е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ішіндегі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іссапарлар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мен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қызметтік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сапарларға</a:t>
            </a:r>
            <a:r>
              <a:rPr lang="ru-RU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14000"/>
              </a:lnSpc>
              <a:buClrTx/>
              <a:buNone/>
            </a:pPr>
            <a:endParaRPr lang="ru-RU" sz="1500" b="1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14000"/>
              </a:lnSpc>
              <a:buClrTx/>
              <a:buNone/>
            </a:pPr>
            <a:endParaRPr lang="ru-RU" b="1" i="1" dirty="0">
              <a:latin typeface="Arial" pitchFamily="34" charset="0"/>
              <a:cs typeface="Arial" pitchFamily="34" charset="0"/>
            </a:endParaRPr>
          </a:p>
          <a:p>
            <a:pPr marL="34290" indent="0">
              <a:buNone/>
            </a:pPr>
            <a:endParaRPr lang="ru-RU" dirty="0"/>
          </a:p>
          <a:p>
            <a:pPr marL="34290" indent="0">
              <a:buNone/>
            </a:pPr>
            <a:endParaRPr lang="ru-RU" dirty="0"/>
          </a:p>
          <a:p>
            <a:pPr marL="34290" indent="0">
              <a:buNone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195534"/>
            <a:ext cx="8280920" cy="864048"/>
          </a:xfrm>
          <a:prstGeom prst="roundRect">
            <a:avLst>
              <a:gd name="adj" fmla="val 10510"/>
            </a:avLst>
          </a:prstGeom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001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бағдарлама</a:t>
            </a:r>
            <a:endParaRPr lang="ru-RU" sz="1400" b="1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«Облыстың тексеру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комиссиясының қызметін қамтамасыз ету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жөніндегі қызметтер»</a:t>
            </a:r>
            <a:endParaRPr lang="ru-RU" sz="1400" b="1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i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қызметшілердің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37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штаттық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бірлігі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персоналдың</a:t>
            </a:r>
            <a:r>
              <a:rPr lang="ru-RU" sz="1400" b="1" i="1">
                <a:latin typeface="Arial" pitchFamily="34" charset="0"/>
                <a:cs typeface="Arial" pitchFamily="34" charset="0"/>
              </a:rPr>
              <a:t> 15 </a:t>
            </a:r>
            <a:r>
              <a:rPr lang="ru-RU" sz="1400" b="1" i="1" dirty="0" err="1">
                <a:latin typeface="Arial" pitchFamily="34" charset="0"/>
                <a:cs typeface="Arial" pitchFamily="34" charset="0"/>
              </a:rPr>
              <a:t>бірлігі</a:t>
            </a:r>
            <a:r>
              <a:rPr lang="ru-RU" sz="1400" b="1" i="1" dirty="0">
                <a:latin typeface="Arial" pitchFamily="34" charset="0"/>
                <a:cs typeface="Arial" pitchFamily="34" charset="0"/>
              </a:rPr>
              <a:t>)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051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1699</TotalTime>
  <Words>171</Words>
  <Application>Microsoft Office PowerPoint</Application>
  <PresentationFormat>Экран (16:9)</PresentationFormat>
  <Paragraphs>38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Тема Office</vt:lpstr>
      <vt:lpstr>Презентация PowerPoint</vt:lpstr>
      <vt:lpstr>Құрметті сайтқа кірушілер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235</cp:revision>
  <cp:lastPrinted>2019-11-18T15:43:05Z</cp:lastPrinted>
  <dcterms:created xsi:type="dcterms:W3CDTF">2019-10-02T14:41:54Z</dcterms:created>
  <dcterms:modified xsi:type="dcterms:W3CDTF">2026-09-22T11:29:56Z</dcterms:modified>
</cp:coreProperties>
</file>