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rts/colors1.xml" ContentType="application/vnd.ms-office.chartcolorstyle+xml"/>
  <Override PartName="/ppt/charts/style1.xml" ContentType="application/vnd.ms-office.chartstyle+xml"/>
  <Override PartName="/ppt/charts/colors2.xml" ContentType="application/vnd.ms-office.chartcolorstyle+xml"/>
  <Override PartName="/ppt/charts/style2.xml" ContentType="application/vnd.ms-office.chart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4" r:id="rId1"/>
  </p:sldMasterIdLst>
  <p:notesMasterIdLst>
    <p:notesMasterId r:id="rId3"/>
  </p:notesMasterIdLst>
  <p:handoutMasterIdLst>
    <p:handoutMasterId r:id="rId4"/>
  </p:handoutMasterIdLst>
  <p:sldIdLst>
    <p:sldId id="329" r:id="rId2"/>
  </p:sldIdLst>
  <p:sldSz cx="9144000" cy="5143500" type="screen16x9"/>
  <p:notesSz cx="6858000" cy="9947275"/>
  <p:defaultTextStyle>
    <a:defPPr>
      <a:defRPr lang="en-US"/>
    </a:defPPr>
    <a:lvl1pPr marL="0" algn="l" defTabSz="389626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1pPr>
    <a:lvl2pPr marL="389626" algn="l" defTabSz="389626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2pPr>
    <a:lvl3pPr marL="779252" algn="l" defTabSz="389626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3pPr>
    <a:lvl4pPr marL="1168878" algn="l" defTabSz="389626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4pPr>
    <a:lvl5pPr marL="1558503" algn="l" defTabSz="389626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5pPr>
    <a:lvl6pPr marL="1948129" algn="l" defTabSz="389626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6pPr>
    <a:lvl7pPr marL="2337755" algn="l" defTabSz="389626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7pPr>
    <a:lvl8pPr marL="2727381" algn="l" defTabSz="389626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8pPr>
    <a:lvl9pPr marL="3117007" algn="l" defTabSz="389626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3132" userDrawn="1">
          <p15:clr>
            <a:srgbClr val="A4A3A4"/>
          </p15:clr>
        </p15:guide>
        <p15:guide id="2" pos="2159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Almas Nur" initials="AN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DFEF8"/>
    <a:srgbClr val="001867"/>
    <a:srgbClr val="F2B320"/>
    <a:srgbClr val="333399"/>
    <a:srgbClr val="4A6256"/>
    <a:srgbClr val="202E3F"/>
    <a:srgbClr val="FAFAFC"/>
    <a:srgbClr val="5B5B5B"/>
    <a:srgbClr val="E9E9E9"/>
    <a:srgbClr val="2D31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429" autoAdjust="0"/>
    <p:restoredTop sz="99855" autoAdjust="0"/>
  </p:normalViewPr>
  <p:slideViewPr>
    <p:cSldViewPr snapToGrid="0">
      <p:cViewPr>
        <p:scale>
          <a:sx n="161" d="100"/>
          <a:sy n="161" d="100"/>
        </p:scale>
        <p:origin x="-138" y="-18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4" d="100"/>
          <a:sy n="64" d="100"/>
        </p:scale>
        <p:origin x="-3450" y="-126"/>
      </p:cViewPr>
      <p:guideLst>
        <p:guide orient="horz" pos="3132"/>
        <p:guide pos="2159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notesMaster" Target="notesMasters/notesMaster1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commentAuthors" Target="commentAuthors.xml"/><Relationship Id="rId4" Type="http://schemas.openxmlformats.org/officeDocument/2006/relationships/handoutMaster" Target="handoutMasters/handoutMaster1.xml"/><Relationship Id="rId9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Style" Target="style1.xml"/><Relationship Id="rId2" Type="http://schemas.microsoft.com/office/2011/relationships/chartColorStyle" Target="colors1.xml"/><Relationship Id="rId1" Type="http://schemas.openxmlformats.org/officeDocument/2006/relationships/package" Target="../embeddings/_____Microsoft_Excel1.xlsx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Style" Target="style2.xml"/><Relationship Id="rId2" Type="http://schemas.microsoft.com/office/2011/relationships/chartColorStyle" Target="colors2.xml"/><Relationship Id="rId1" Type="http://schemas.openxmlformats.org/officeDocument/2006/relationships/package" Target="../embeddings/_____Microsoft_Excel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1800" b="1" i="0" baseline="0" dirty="0">
                <a:effectLst/>
              </a:rPr>
              <a:t>Результаты рассмотрения жалоб представительствами </a:t>
            </a:r>
            <a:endParaRPr lang="ru-RU" dirty="0">
              <a:effectLst/>
            </a:endParaRPr>
          </a:p>
        </c:rich>
      </c:tx>
      <c:layout>
        <c:manualLayout>
          <c:xMode val="edge"/>
          <c:yMode val="edge"/>
          <c:x val="0.18215814365735875"/>
          <c:y val="5.6250000000000001E-2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Всего</c:v>
                </c:pt>
              </c:strCache>
            </c:strRef>
          </c:tx>
          <c:spPr>
            <a:solidFill>
              <a:schemeClr val="accent2">
                <a:lumMod val="75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7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Лист1!$A$2:$A$21</c:f>
              <c:strCache>
                <c:ptCount val="20"/>
                <c:pt idx="0">
                  <c:v> г. Астана</c:v>
                </c:pt>
                <c:pt idx="1">
                  <c:v> г. Алматы</c:v>
                </c:pt>
                <c:pt idx="2">
                  <c:v> Жамбылская </c:v>
                </c:pt>
                <c:pt idx="3">
                  <c:v> Акмолинская </c:v>
                </c:pt>
                <c:pt idx="4">
                  <c:v> Алматинская </c:v>
                </c:pt>
                <c:pt idx="5">
                  <c:v> Карагандинская</c:v>
                </c:pt>
                <c:pt idx="6">
                  <c:v> Туркестанская</c:v>
                </c:pt>
                <c:pt idx="7">
                  <c:v> г. Шымкент</c:v>
                </c:pt>
                <c:pt idx="8">
                  <c:v> Жетісу</c:v>
                </c:pt>
                <c:pt idx="9">
                  <c:v> Кызылординская</c:v>
                </c:pt>
                <c:pt idx="10">
                  <c:v> Ұлытау</c:v>
                </c:pt>
                <c:pt idx="11">
                  <c:v> ЗКО</c:v>
                </c:pt>
                <c:pt idx="12">
                  <c:v> Мангистауская </c:v>
                </c:pt>
                <c:pt idx="13">
                  <c:v> Атырауская </c:v>
                </c:pt>
                <c:pt idx="14">
                  <c:v> Костанайская</c:v>
                </c:pt>
                <c:pt idx="15">
                  <c:v> Абай</c:v>
                </c:pt>
                <c:pt idx="16">
                  <c:v> Актюбинская </c:v>
                </c:pt>
                <c:pt idx="17">
                  <c:v> ВКО</c:v>
                </c:pt>
                <c:pt idx="18">
                  <c:v> Павлодарская </c:v>
                </c:pt>
                <c:pt idx="19">
                  <c:v> СКО</c:v>
                </c:pt>
              </c:strCache>
            </c:strRef>
          </c:cat>
          <c:val>
            <c:numRef>
              <c:f>Лист1!$B$2:$B$21</c:f>
              <c:numCache>
                <c:formatCode>General</c:formatCode>
                <c:ptCount val="20"/>
                <c:pt idx="0">
                  <c:v>47</c:v>
                </c:pt>
                <c:pt idx="1">
                  <c:v>15</c:v>
                </c:pt>
                <c:pt idx="2">
                  <c:v>15</c:v>
                </c:pt>
                <c:pt idx="3">
                  <c:v>13</c:v>
                </c:pt>
                <c:pt idx="4">
                  <c:v>13</c:v>
                </c:pt>
                <c:pt idx="5">
                  <c:v>13</c:v>
                </c:pt>
                <c:pt idx="6">
                  <c:v>12</c:v>
                </c:pt>
                <c:pt idx="7">
                  <c:v>11</c:v>
                </c:pt>
                <c:pt idx="8">
                  <c:v>10</c:v>
                </c:pt>
                <c:pt idx="9">
                  <c:v>8</c:v>
                </c:pt>
                <c:pt idx="10">
                  <c:v>6</c:v>
                </c:pt>
                <c:pt idx="11">
                  <c:v>5</c:v>
                </c:pt>
                <c:pt idx="12">
                  <c:v>5</c:v>
                </c:pt>
                <c:pt idx="13">
                  <c:v>4</c:v>
                </c:pt>
                <c:pt idx="14">
                  <c:v>4</c:v>
                </c:pt>
                <c:pt idx="15">
                  <c:v>4</c:v>
                </c:pt>
                <c:pt idx="16">
                  <c:v>3</c:v>
                </c:pt>
                <c:pt idx="17">
                  <c:v>1</c:v>
                </c:pt>
                <c:pt idx="18">
                  <c:v>1</c:v>
                </c:pt>
                <c:pt idx="19">
                  <c:v>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6ABB-4E47-9DDD-90C0796C9CCE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Разъяснено</c:v>
                </c:pt>
              </c:strCache>
            </c:strRef>
          </c:tx>
          <c:spPr>
            <a:solidFill>
              <a:schemeClr val="accent5">
                <a:lumMod val="75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7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Лист1!$A$2:$A$21</c:f>
              <c:strCache>
                <c:ptCount val="20"/>
                <c:pt idx="0">
                  <c:v> г. Астана</c:v>
                </c:pt>
                <c:pt idx="1">
                  <c:v> г. Алматы</c:v>
                </c:pt>
                <c:pt idx="2">
                  <c:v> Жамбылская </c:v>
                </c:pt>
                <c:pt idx="3">
                  <c:v> Акмолинская </c:v>
                </c:pt>
                <c:pt idx="4">
                  <c:v> Алматинская </c:v>
                </c:pt>
                <c:pt idx="5">
                  <c:v> Карагандинская</c:v>
                </c:pt>
                <c:pt idx="6">
                  <c:v> Туркестанская</c:v>
                </c:pt>
                <c:pt idx="7">
                  <c:v> г. Шымкент</c:v>
                </c:pt>
                <c:pt idx="8">
                  <c:v> Жетісу</c:v>
                </c:pt>
                <c:pt idx="9">
                  <c:v> Кызылординская</c:v>
                </c:pt>
                <c:pt idx="10">
                  <c:v> Ұлытау</c:v>
                </c:pt>
                <c:pt idx="11">
                  <c:v> ЗКО</c:v>
                </c:pt>
                <c:pt idx="12">
                  <c:v> Мангистауская </c:v>
                </c:pt>
                <c:pt idx="13">
                  <c:v> Атырауская </c:v>
                </c:pt>
                <c:pt idx="14">
                  <c:v> Костанайская</c:v>
                </c:pt>
                <c:pt idx="15">
                  <c:v> Абай</c:v>
                </c:pt>
                <c:pt idx="16">
                  <c:v> Актюбинская </c:v>
                </c:pt>
                <c:pt idx="17">
                  <c:v> ВКО</c:v>
                </c:pt>
                <c:pt idx="18">
                  <c:v> Павлодарская </c:v>
                </c:pt>
                <c:pt idx="19">
                  <c:v> СКО</c:v>
                </c:pt>
              </c:strCache>
            </c:strRef>
          </c:cat>
          <c:val>
            <c:numRef>
              <c:f>Лист1!$C$2:$C$21</c:f>
              <c:numCache>
                <c:formatCode>General</c:formatCode>
                <c:ptCount val="20"/>
                <c:pt idx="0">
                  <c:v>18</c:v>
                </c:pt>
                <c:pt idx="1">
                  <c:v>14</c:v>
                </c:pt>
                <c:pt idx="2">
                  <c:v>9</c:v>
                </c:pt>
                <c:pt idx="3">
                  <c:v>1</c:v>
                </c:pt>
                <c:pt idx="4">
                  <c:v>5</c:v>
                </c:pt>
                <c:pt idx="5">
                  <c:v>8</c:v>
                </c:pt>
                <c:pt idx="6">
                  <c:v>4</c:v>
                </c:pt>
                <c:pt idx="7">
                  <c:v>18</c:v>
                </c:pt>
                <c:pt idx="8">
                  <c:v>9</c:v>
                </c:pt>
                <c:pt idx="9">
                  <c:v>4</c:v>
                </c:pt>
                <c:pt idx="10">
                  <c:v>2</c:v>
                </c:pt>
                <c:pt idx="11">
                  <c:v>5</c:v>
                </c:pt>
                <c:pt idx="12">
                  <c:v>1</c:v>
                </c:pt>
                <c:pt idx="15">
                  <c:v>4</c:v>
                </c:pt>
                <c:pt idx="16">
                  <c:v>1</c:v>
                </c:pt>
                <c:pt idx="18">
                  <c:v>1</c:v>
                </c:pt>
                <c:pt idx="19">
                  <c:v>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6ABB-4E47-9DDD-90C0796C9CCE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Удовлетворено</c:v>
                </c:pt>
              </c:strCache>
            </c:strRef>
          </c:tx>
          <c:spPr>
            <a:solidFill>
              <a:schemeClr val="accent3">
                <a:lumMod val="75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7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Лист1!$A$2:$A$21</c:f>
              <c:strCache>
                <c:ptCount val="20"/>
                <c:pt idx="0">
                  <c:v> г. Астана</c:v>
                </c:pt>
                <c:pt idx="1">
                  <c:v> г. Алматы</c:v>
                </c:pt>
                <c:pt idx="2">
                  <c:v> Жамбылская </c:v>
                </c:pt>
                <c:pt idx="3">
                  <c:v> Акмолинская </c:v>
                </c:pt>
                <c:pt idx="4">
                  <c:v> Алматинская </c:v>
                </c:pt>
                <c:pt idx="5">
                  <c:v> Карагандинская</c:v>
                </c:pt>
                <c:pt idx="6">
                  <c:v> Туркестанская</c:v>
                </c:pt>
                <c:pt idx="7">
                  <c:v> г. Шымкент</c:v>
                </c:pt>
                <c:pt idx="8">
                  <c:v> Жетісу</c:v>
                </c:pt>
                <c:pt idx="9">
                  <c:v> Кызылординская</c:v>
                </c:pt>
                <c:pt idx="10">
                  <c:v> Ұлытау</c:v>
                </c:pt>
                <c:pt idx="11">
                  <c:v> ЗКО</c:v>
                </c:pt>
                <c:pt idx="12">
                  <c:v> Мангистауская </c:v>
                </c:pt>
                <c:pt idx="13">
                  <c:v> Атырауская </c:v>
                </c:pt>
                <c:pt idx="14">
                  <c:v> Костанайская</c:v>
                </c:pt>
                <c:pt idx="15">
                  <c:v> Абай</c:v>
                </c:pt>
                <c:pt idx="16">
                  <c:v> Актюбинская </c:v>
                </c:pt>
                <c:pt idx="17">
                  <c:v> ВКО</c:v>
                </c:pt>
                <c:pt idx="18">
                  <c:v> Павлодарская </c:v>
                </c:pt>
                <c:pt idx="19">
                  <c:v> СКО</c:v>
                </c:pt>
              </c:strCache>
            </c:strRef>
          </c:cat>
          <c:val>
            <c:numRef>
              <c:f>Лист1!$D$2:$D$21</c:f>
              <c:numCache>
                <c:formatCode>General</c:formatCode>
                <c:ptCount val="20"/>
                <c:pt idx="4">
                  <c:v>0</c:v>
                </c:pt>
                <c:pt idx="7">
                  <c:v>2</c:v>
                </c:pt>
                <c:pt idx="8">
                  <c:v>0</c:v>
                </c:pt>
                <c:pt idx="9">
                  <c:v>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6ABB-4E47-9DDD-90C0796C9CC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3670912"/>
        <c:axId val="144247616"/>
      </c:barChart>
      <c:catAx>
        <c:axId val="136709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7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44247616"/>
        <c:crosses val="autoZero"/>
        <c:auto val="1"/>
        <c:lblAlgn val="ctr"/>
        <c:lblOffset val="100"/>
        <c:noMultiLvlLbl val="0"/>
      </c:catAx>
      <c:valAx>
        <c:axId val="144247616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136709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1800" b="1" i="0" baseline="0" dirty="0">
                <a:effectLst/>
              </a:rPr>
              <a:t>Количество обращений по гражданским и политическим правам</a:t>
            </a:r>
            <a:endParaRPr lang="ru-RU" dirty="0">
              <a:effectLst/>
            </a:endParaRPr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Количество обращений</c:v>
                </c:pt>
              </c:strCache>
            </c:strRef>
          </c:tx>
          <c:spPr>
            <a:solidFill>
              <a:schemeClr val="bg2">
                <a:lumMod val="50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0"/>
                  <c:y val="0.2696439362754278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0E06-492F-8D3C-E677C61BC2BD}"/>
                </c:ext>
              </c:extLst>
            </c:dLbl>
            <c:dLbl>
              <c:idx val="1"/>
              <c:layout>
                <c:manualLayout>
                  <c:x val="1.7286599985761742E-3"/>
                  <c:y val="0.193177745391351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0E06-492F-8D3C-E677C61BC2BD}"/>
                </c:ext>
              </c:extLst>
            </c:dLbl>
            <c:dLbl>
              <c:idx val="2"/>
              <c:layout>
                <c:manualLayout>
                  <c:x val="1.7286599985761107E-3"/>
                  <c:y val="0.1891532090290314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0E06-492F-8D3C-E677C61BC2B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bg2">
                        <a:lumMod val="10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3"/>
                <c:pt idx="0">
                  <c:v>Всего поступило</c:v>
                </c:pt>
                <c:pt idx="1">
                  <c:v>Региональные представители</c:v>
                </c:pt>
                <c:pt idx="2">
                  <c:v>Рассмотрено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222</c:v>
                </c:pt>
                <c:pt idx="1">
                  <c:v>191</c:v>
                </c:pt>
                <c:pt idx="2">
                  <c:v>107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0E06-492F-8D3C-E677C61BC2B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38037248"/>
        <c:axId val="144251648"/>
      </c:barChart>
      <c:catAx>
        <c:axId val="1380372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7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44251648"/>
        <c:crosses val="autoZero"/>
        <c:auto val="1"/>
        <c:lblAlgn val="ctr"/>
        <c:lblOffset val="100"/>
        <c:noMultiLvlLbl val="0"/>
      </c:catAx>
      <c:valAx>
        <c:axId val="144251648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13803724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2498" cy="496965"/>
          </a:xfrm>
          <a:prstGeom prst="rect">
            <a:avLst/>
          </a:prstGeom>
        </p:spPr>
        <p:txBody>
          <a:bodyPr vert="horz" lIns="92327" tIns="46163" rIns="92327" bIns="46163" rtlCol="0"/>
          <a:lstStyle>
            <a:lvl1pPr algn="l">
              <a:defRPr sz="1200"/>
            </a:lvl1pPr>
          </a:lstStyle>
          <a:p>
            <a:endParaRPr lang="kk-KZ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3892" y="0"/>
            <a:ext cx="2972498" cy="496965"/>
          </a:xfrm>
          <a:prstGeom prst="rect">
            <a:avLst/>
          </a:prstGeom>
        </p:spPr>
        <p:txBody>
          <a:bodyPr vert="horz" lIns="92327" tIns="46163" rIns="92327" bIns="46163" rtlCol="0"/>
          <a:lstStyle>
            <a:lvl1pPr algn="r">
              <a:defRPr sz="1200"/>
            </a:lvl1pPr>
          </a:lstStyle>
          <a:p>
            <a:fld id="{6EC7FF15-C610-4455-AACA-A8B83792AD84}" type="datetimeFigureOut">
              <a:rPr lang="kk-KZ" smtClean="0"/>
              <a:t>10.08.2026</a:t>
            </a:fld>
            <a:endParaRPr lang="kk-KZ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48713"/>
            <a:ext cx="2972498" cy="496964"/>
          </a:xfrm>
          <a:prstGeom prst="rect">
            <a:avLst/>
          </a:prstGeom>
        </p:spPr>
        <p:txBody>
          <a:bodyPr vert="horz" lIns="92327" tIns="46163" rIns="92327" bIns="46163" rtlCol="0" anchor="b"/>
          <a:lstStyle>
            <a:lvl1pPr algn="l">
              <a:defRPr sz="1200"/>
            </a:lvl1pPr>
          </a:lstStyle>
          <a:p>
            <a:endParaRPr lang="kk-KZ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3892" y="9448713"/>
            <a:ext cx="2972498" cy="496964"/>
          </a:xfrm>
          <a:prstGeom prst="rect">
            <a:avLst/>
          </a:prstGeom>
        </p:spPr>
        <p:txBody>
          <a:bodyPr vert="horz" lIns="92327" tIns="46163" rIns="92327" bIns="46163" rtlCol="0" anchor="b"/>
          <a:lstStyle>
            <a:lvl1pPr algn="r">
              <a:defRPr sz="1200"/>
            </a:lvl1pPr>
          </a:lstStyle>
          <a:p>
            <a:fld id="{4424647E-28D5-46AF-9EC6-CEAF703248E5}" type="slidenum">
              <a:rPr lang="kk-KZ" smtClean="0"/>
              <a:t>‹#›</a:t>
            </a:fld>
            <a:endParaRPr lang="kk-KZ"/>
          </a:p>
        </p:txBody>
      </p:sp>
    </p:spTree>
    <p:extLst>
      <p:ext uri="{BB962C8B-B14F-4D97-AF65-F5344CB8AC3E}">
        <p14:creationId xmlns:p14="http://schemas.microsoft.com/office/powerpoint/2010/main" val="8427694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9092"/>
          </a:xfrm>
          <a:prstGeom prst="rect">
            <a:avLst/>
          </a:prstGeom>
        </p:spPr>
        <p:txBody>
          <a:bodyPr vert="horz" lIns="92327" tIns="46163" rIns="92327" bIns="46163" rtlCol="0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99092"/>
          </a:xfrm>
          <a:prstGeom prst="rect">
            <a:avLst/>
          </a:prstGeom>
        </p:spPr>
        <p:txBody>
          <a:bodyPr vert="horz" lIns="92327" tIns="46163" rIns="92327" bIns="46163" rtlCol="0"/>
          <a:lstStyle>
            <a:lvl1pPr algn="r">
              <a:defRPr sz="1200"/>
            </a:lvl1pPr>
          </a:lstStyle>
          <a:p>
            <a:fld id="{CCAA67EC-9A8C-4694-973A-43B32CC069BF}" type="datetimeFigureOut">
              <a:rPr lang="x-none" smtClean="0"/>
              <a:t>10.08.2026</a:t>
            </a:fld>
            <a:endParaRPr lang="x-none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44500" y="1243013"/>
            <a:ext cx="5969000" cy="33575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327" tIns="46163" rIns="92327" bIns="46163" rtlCol="0" anchor="ctr"/>
          <a:lstStyle/>
          <a:p>
            <a:endParaRPr lang="x-none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1" y="4787126"/>
            <a:ext cx="5486400" cy="3916740"/>
          </a:xfrm>
          <a:prstGeom prst="rect">
            <a:avLst/>
          </a:prstGeom>
        </p:spPr>
        <p:txBody>
          <a:bodyPr vert="horz" lIns="92327" tIns="46163" rIns="92327" bIns="46163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x-none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48187"/>
            <a:ext cx="2971800" cy="499091"/>
          </a:xfrm>
          <a:prstGeom prst="rect">
            <a:avLst/>
          </a:prstGeom>
        </p:spPr>
        <p:txBody>
          <a:bodyPr vert="horz" lIns="92327" tIns="46163" rIns="92327" bIns="46163" rtlCol="0" anchor="b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9448187"/>
            <a:ext cx="2971800" cy="499091"/>
          </a:xfrm>
          <a:prstGeom prst="rect">
            <a:avLst/>
          </a:prstGeom>
        </p:spPr>
        <p:txBody>
          <a:bodyPr vert="horz" lIns="92327" tIns="46163" rIns="92327" bIns="46163" rtlCol="0" anchor="b"/>
          <a:lstStyle>
            <a:lvl1pPr algn="r">
              <a:defRPr sz="1200"/>
            </a:lvl1pPr>
          </a:lstStyle>
          <a:p>
            <a:fld id="{04DCDFEB-CB4A-4007-88FF-4D14691763D7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4529598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779252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1pPr>
    <a:lvl2pPr marL="389626" algn="l" defTabSz="779252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2pPr>
    <a:lvl3pPr marL="779252" algn="l" defTabSz="779252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3pPr>
    <a:lvl4pPr marL="1168878" algn="l" defTabSz="779252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4pPr>
    <a:lvl5pPr marL="1558503" algn="l" defTabSz="779252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5pPr>
    <a:lvl6pPr marL="1948129" algn="l" defTabSz="779252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6pPr>
    <a:lvl7pPr marL="2337755" algn="l" defTabSz="779252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7pPr>
    <a:lvl8pPr marL="2727381" algn="l" defTabSz="779252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8pPr>
    <a:lvl9pPr marL="3117007" algn="l" defTabSz="779252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841772"/>
            <a:ext cx="7772400" cy="1790700"/>
          </a:xfrm>
        </p:spPr>
        <p:txBody>
          <a:bodyPr anchor="b"/>
          <a:lstStyle>
            <a:lvl1pPr algn="ctr">
              <a:defRPr sz="51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2000"/>
            </a:lvl1pPr>
            <a:lvl2pPr marL="389626" indent="0" algn="ctr">
              <a:buNone/>
              <a:defRPr sz="1700"/>
            </a:lvl2pPr>
            <a:lvl3pPr marL="779252" indent="0" algn="ctr">
              <a:buNone/>
              <a:defRPr sz="1500"/>
            </a:lvl3pPr>
            <a:lvl4pPr marL="1168878" indent="0" algn="ctr">
              <a:buNone/>
              <a:defRPr sz="1400"/>
            </a:lvl4pPr>
            <a:lvl5pPr marL="1558503" indent="0" algn="ctr">
              <a:buNone/>
              <a:defRPr sz="1400"/>
            </a:lvl5pPr>
            <a:lvl6pPr marL="1948129" indent="0" algn="ctr">
              <a:buNone/>
              <a:defRPr sz="1400"/>
            </a:lvl6pPr>
            <a:lvl7pPr marL="2337755" indent="0" algn="ctr">
              <a:buNone/>
              <a:defRPr sz="1400"/>
            </a:lvl7pPr>
            <a:lvl8pPr marL="2727381" indent="0" algn="ctr">
              <a:buNone/>
              <a:defRPr sz="1400"/>
            </a:lvl8pPr>
            <a:lvl9pPr marL="3117007" indent="0" algn="ctr">
              <a:buNone/>
              <a:defRPr sz="14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389583-7321-4008-AD61-79CB80C71CA7}" type="datetime1">
              <a:rPr lang="x-none" smtClean="0"/>
              <a:t>10.08.2026</a:t>
            </a:fld>
            <a:endParaRPr lang="x-non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BFA37A-AD8C-D14A-88D3-BA83CC098260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1415857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4D5B0E-4531-4648-B2EF-81A824EE53E4}" type="datetime1">
              <a:rPr lang="x-none" smtClean="0"/>
              <a:t>10.08.2026</a:t>
            </a:fld>
            <a:endParaRPr lang="x-non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BFA37A-AD8C-D14A-88D3-BA83CC098260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1293708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92" y="1282305"/>
            <a:ext cx="7886700" cy="2139553"/>
          </a:xfrm>
        </p:spPr>
        <p:txBody>
          <a:bodyPr anchor="b"/>
          <a:lstStyle>
            <a:lvl1pPr>
              <a:defRPr sz="51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92" y="3442101"/>
            <a:ext cx="7886700" cy="1125140"/>
          </a:xfrm>
        </p:spPr>
        <p:txBody>
          <a:bodyPr/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389626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2pPr>
            <a:lvl3pPr marL="77925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3pPr>
            <a:lvl4pPr marL="116887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55850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194812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33775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272738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11700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F36C61-F7E4-4412-A1A2-09A47F6DCA67}" type="datetime1">
              <a:rPr lang="x-none" smtClean="0"/>
              <a:t>10.08.2026</a:t>
            </a:fld>
            <a:endParaRPr lang="x-non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BFA37A-AD8C-D14A-88D3-BA83CC098260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9839255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3977D9-9A89-4A52-84A8-705FAE95BAF1}" type="datetime1">
              <a:rPr lang="x-none" smtClean="0"/>
              <a:t>10.08.2026</a:t>
            </a:fld>
            <a:endParaRPr lang="x-non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BFA37A-AD8C-D14A-88D3-BA83CC098260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8749478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4" y="273846"/>
            <a:ext cx="7886700" cy="994172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3" y="1260873"/>
            <a:ext cx="3868340" cy="617934"/>
          </a:xfrm>
        </p:spPr>
        <p:txBody>
          <a:bodyPr anchor="b"/>
          <a:lstStyle>
            <a:lvl1pPr marL="0" indent="0">
              <a:buNone/>
              <a:defRPr sz="2000" b="1"/>
            </a:lvl1pPr>
            <a:lvl2pPr marL="389626" indent="0">
              <a:buNone/>
              <a:defRPr sz="1700" b="1"/>
            </a:lvl2pPr>
            <a:lvl3pPr marL="779252" indent="0">
              <a:buNone/>
              <a:defRPr sz="1500" b="1"/>
            </a:lvl3pPr>
            <a:lvl4pPr marL="1168878" indent="0">
              <a:buNone/>
              <a:defRPr sz="1400" b="1"/>
            </a:lvl4pPr>
            <a:lvl5pPr marL="1558503" indent="0">
              <a:buNone/>
              <a:defRPr sz="1400" b="1"/>
            </a:lvl5pPr>
            <a:lvl6pPr marL="1948129" indent="0">
              <a:buNone/>
              <a:defRPr sz="1400" b="1"/>
            </a:lvl6pPr>
            <a:lvl7pPr marL="2337755" indent="0">
              <a:buNone/>
              <a:defRPr sz="1400" b="1"/>
            </a:lvl7pPr>
            <a:lvl8pPr marL="2727381" indent="0">
              <a:buNone/>
              <a:defRPr sz="1400" b="1"/>
            </a:lvl8pPr>
            <a:lvl9pPr marL="3117007" indent="0">
              <a:buNone/>
              <a:defRPr sz="14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3" y="1878807"/>
            <a:ext cx="3868340" cy="2763441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2" y="1260873"/>
            <a:ext cx="3887391" cy="617934"/>
          </a:xfrm>
        </p:spPr>
        <p:txBody>
          <a:bodyPr anchor="b"/>
          <a:lstStyle>
            <a:lvl1pPr marL="0" indent="0">
              <a:buNone/>
              <a:defRPr sz="2000" b="1"/>
            </a:lvl1pPr>
            <a:lvl2pPr marL="389626" indent="0">
              <a:buNone/>
              <a:defRPr sz="1700" b="1"/>
            </a:lvl2pPr>
            <a:lvl3pPr marL="779252" indent="0">
              <a:buNone/>
              <a:defRPr sz="1500" b="1"/>
            </a:lvl3pPr>
            <a:lvl4pPr marL="1168878" indent="0">
              <a:buNone/>
              <a:defRPr sz="1400" b="1"/>
            </a:lvl4pPr>
            <a:lvl5pPr marL="1558503" indent="0">
              <a:buNone/>
              <a:defRPr sz="1400" b="1"/>
            </a:lvl5pPr>
            <a:lvl6pPr marL="1948129" indent="0">
              <a:buNone/>
              <a:defRPr sz="1400" b="1"/>
            </a:lvl6pPr>
            <a:lvl7pPr marL="2337755" indent="0">
              <a:buNone/>
              <a:defRPr sz="1400" b="1"/>
            </a:lvl7pPr>
            <a:lvl8pPr marL="2727381" indent="0">
              <a:buNone/>
              <a:defRPr sz="1400" b="1"/>
            </a:lvl8pPr>
            <a:lvl9pPr marL="3117007" indent="0">
              <a:buNone/>
              <a:defRPr sz="14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2" y="1878807"/>
            <a:ext cx="3887391" cy="2763441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877F1C-DC2B-4C17-8D98-8D414D0D4717}" type="datetime1">
              <a:rPr lang="x-none" smtClean="0"/>
              <a:t>10.08.2026</a:t>
            </a:fld>
            <a:endParaRPr lang="x-non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BFA37A-AD8C-D14A-88D3-BA83CC098260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6512031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D91C0E-0D98-4347-AE80-24A3ABB238D2}" type="datetime1">
              <a:rPr lang="x-none" smtClean="0"/>
              <a:t>10.08.2026</a:t>
            </a:fld>
            <a:endParaRPr lang="x-non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BFA37A-AD8C-D14A-88D3-BA83CC098260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7227939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56C938-FCB4-43A7-B655-C50DC84002A3}" type="datetime1">
              <a:rPr lang="x-none" smtClean="0"/>
              <a:t>10.08.2026</a:t>
            </a:fld>
            <a:endParaRPr lang="x-non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BFA37A-AD8C-D14A-88D3-BA83CC098260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2389492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9" cy="1200150"/>
          </a:xfrm>
        </p:spPr>
        <p:txBody>
          <a:bodyPr anchor="b"/>
          <a:lstStyle>
            <a:lvl1pPr>
              <a:defRPr sz="27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3" y="740572"/>
            <a:ext cx="4629150" cy="3655219"/>
          </a:xfrm>
        </p:spPr>
        <p:txBody>
          <a:bodyPr/>
          <a:lstStyle>
            <a:lvl1pPr>
              <a:defRPr sz="2700"/>
            </a:lvl1pPr>
            <a:lvl2pPr>
              <a:defRPr sz="2400"/>
            </a:lvl2pPr>
            <a:lvl3pPr>
              <a:defRPr sz="20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9" cy="2858691"/>
          </a:xfrm>
        </p:spPr>
        <p:txBody>
          <a:bodyPr/>
          <a:lstStyle>
            <a:lvl1pPr marL="0" indent="0">
              <a:buNone/>
              <a:defRPr sz="1400"/>
            </a:lvl1pPr>
            <a:lvl2pPr marL="389626" indent="0">
              <a:buNone/>
              <a:defRPr sz="1200"/>
            </a:lvl2pPr>
            <a:lvl3pPr marL="779252" indent="0">
              <a:buNone/>
              <a:defRPr sz="1000"/>
            </a:lvl3pPr>
            <a:lvl4pPr marL="1168878" indent="0">
              <a:buNone/>
              <a:defRPr sz="900"/>
            </a:lvl4pPr>
            <a:lvl5pPr marL="1558503" indent="0">
              <a:buNone/>
              <a:defRPr sz="900"/>
            </a:lvl5pPr>
            <a:lvl6pPr marL="1948129" indent="0">
              <a:buNone/>
              <a:defRPr sz="900"/>
            </a:lvl6pPr>
            <a:lvl7pPr marL="2337755" indent="0">
              <a:buNone/>
              <a:defRPr sz="900"/>
            </a:lvl7pPr>
            <a:lvl8pPr marL="2727381" indent="0">
              <a:buNone/>
              <a:defRPr sz="900"/>
            </a:lvl8pPr>
            <a:lvl9pPr marL="3117007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9B5025-2E4D-491A-867A-EB8FB76DDCC5}" type="datetime1">
              <a:rPr lang="x-none" smtClean="0"/>
              <a:t>10.08.2026</a:t>
            </a:fld>
            <a:endParaRPr lang="x-non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BFA37A-AD8C-D14A-88D3-BA83CC098260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4103343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9" cy="1200150"/>
          </a:xfrm>
        </p:spPr>
        <p:txBody>
          <a:bodyPr anchor="b"/>
          <a:lstStyle>
            <a:lvl1pPr>
              <a:defRPr sz="27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3" y="740572"/>
            <a:ext cx="4629150" cy="3655219"/>
          </a:xfrm>
        </p:spPr>
        <p:txBody>
          <a:bodyPr anchor="t"/>
          <a:lstStyle>
            <a:lvl1pPr marL="0" indent="0">
              <a:buNone/>
              <a:defRPr sz="2700"/>
            </a:lvl1pPr>
            <a:lvl2pPr marL="389626" indent="0">
              <a:buNone/>
              <a:defRPr sz="2400"/>
            </a:lvl2pPr>
            <a:lvl3pPr marL="779252" indent="0">
              <a:buNone/>
              <a:defRPr sz="2000"/>
            </a:lvl3pPr>
            <a:lvl4pPr marL="1168878" indent="0">
              <a:buNone/>
              <a:defRPr sz="1700"/>
            </a:lvl4pPr>
            <a:lvl5pPr marL="1558503" indent="0">
              <a:buNone/>
              <a:defRPr sz="1700"/>
            </a:lvl5pPr>
            <a:lvl6pPr marL="1948129" indent="0">
              <a:buNone/>
              <a:defRPr sz="1700"/>
            </a:lvl6pPr>
            <a:lvl7pPr marL="2337755" indent="0">
              <a:buNone/>
              <a:defRPr sz="1700"/>
            </a:lvl7pPr>
            <a:lvl8pPr marL="2727381" indent="0">
              <a:buNone/>
              <a:defRPr sz="1700"/>
            </a:lvl8pPr>
            <a:lvl9pPr marL="3117007" indent="0">
              <a:buNone/>
              <a:defRPr sz="17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9" cy="2858691"/>
          </a:xfrm>
        </p:spPr>
        <p:txBody>
          <a:bodyPr/>
          <a:lstStyle>
            <a:lvl1pPr marL="0" indent="0">
              <a:buNone/>
              <a:defRPr sz="1400"/>
            </a:lvl1pPr>
            <a:lvl2pPr marL="389626" indent="0">
              <a:buNone/>
              <a:defRPr sz="1200"/>
            </a:lvl2pPr>
            <a:lvl3pPr marL="779252" indent="0">
              <a:buNone/>
              <a:defRPr sz="1000"/>
            </a:lvl3pPr>
            <a:lvl4pPr marL="1168878" indent="0">
              <a:buNone/>
              <a:defRPr sz="900"/>
            </a:lvl4pPr>
            <a:lvl5pPr marL="1558503" indent="0">
              <a:buNone/>
              <a:defRPr sz="900"/>
            </a:lvl5pPr>
            <a:lvl6pPr marL="1948129" indent="0">
              <a:buNone/>
              <a:defRPr sz="900"/>
            </a:lvl6pPr>
            <a:lvl7pPr marL="2337755" indent="0">
              <a:buNone/>
              <a:defRPr sz="900"/>
            </a:lvl7pPr>
            <a:lvl8pPr marL="2727381" indent="0">
              <a:buNone/>
              <a:defRPr sz="900"/>
            </a:lvl8pPr>
            <a:lvl9pPr marL="3117007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C94999-A246-4201-91F5-5FC760DAFFCA}" type="datetime1">
              <a:rPr lang="x-none" smtClean="0"/>
              <a:t>10.08.2026</a:t>
            </a:fld>
            <a:endParaRPr lang="x-non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BFA37A-AD8C-D14A-88D3-BA83CC098260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4709269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50736-83AC-4725-AEF7-18FBA377A31A}" type="datetime1">
              <a:rPr lang="x-none" smtClean="0"/>
              <a:t>10.08.2026</a:t>
            </a:fld>
            <a:endParaRPr lang="x-non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BFA37A-AD8C-D14A-88D3-BA83CC098260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1369844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273844"/>
            <a:ext cx="1971675" cy="4358879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1" y="273844"/>
            <a:ext cx="5800725" cy="4358879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7A1856-4A84-445B-B672-6B0346E0E384}" type="datetime1">
              <a:rPr lang="x-none" smtClean="0"/>
              <a:t>10.08.2026</a:t>
            </a:fld>
            <a:endParaRPr lang="x-non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BFA37A-AD8C-D14A-88D3-BA83CC098260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6467037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3" y="273846"/>
            <a:ext cx="7886700" cy="994172"/>
          </a:xfrm>
          <a:prstGeom prst="rect">
            <a:avLst/>
          </a:prstGeom>
        </p:spPr>
        <p:txBody>
          <a:bodyPr vert="horz" lIns="77925" tIns="38963" rIns="77925" bIns="38963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3" y="1369219"/>
            <a:ext cx="7886700" cy="3263504"/>
          </a:xfrm>
          <a:prstGeom prst="rect">
            <a:avLst/>
          </a:prstGeom>
        </p:spPr>
        <p:txBody>
          <a:bodyPr vert="horz" lIns="77925" tIns="38963" rIns="77925" bIns="38963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6"/>
            <a:ext cx="2057400" cy="273844"/>
          </a:xfrm>
          <a:prstGeom prst="rect">
            <a:avLst/>
          </a:prstGeom>
        </p:spPr>
        <p:txBody>
          <a:bodyPr vert="horz" lIns="77925" tIns="38963" rIns="77925" bIns="38963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02889F-361E-43CE-89F9-0372808C817E}" type="datetime1">
              <a:rPr lang="x-none" smtClean="0"/>
              <a:t>10.08.2026</a:t>
            </a:fld>
            <a:endParaRPr lang="x-non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3" y="4767266"/>
            <a:ext cx="3086100" cy="273844"/>
          </a:xfrm>
          <a:prstGeom prst="rect">
            <a:avLst/>
          </a:prstGeom>
        </p:spPr>
        <p:txBody>
          <a:bodyPr vert="horz" lIns="77925" tIns="38963" rIns="77925" bIns="38963" rtlCol="0" anchor="ctr"/>
          <a:lstStyle>
            <a:lvl1pPr algn="ct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x-non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6"/>
            <a:ext cx="2057400" cy="273844"/>
          </a:xfrm>
          <a:prstGeom prst="rect">
            <a:avLst/>
          </a:prstGeom>
        </p:spPr>
        <p:txBody>
          <a:bodyPr vert="horz" lIns="77925" tIns="38963" rIns="77925" bIns="38963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BFA37A-AD8C-D14A-88D3-BA83CC098260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3514029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hf hdr="0" ftr="0" dt="0"/>
  <p:txStyles>
    <p:titleStyle>
      <a:lvl1pPr algn="l" defTabSz="779252" rtl="0" eaLnBrk="1" latinLnBrk="0" hangingPunct="1">
        <a:lnSpc>
          <a:spcPct val="90000"/>
        </a:lnSpc>
        <a:spcBef>
          <a:spcPct val="0"/>
        </a:spcBef>
        <a:buNone/>
        <a:defRPr sz="37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94813" indent="-194813" algn="l" defTabSz="779252" rtl="0" eaLnBrk="1" latinLnBrk="0" hangingPunct="1">
        <a:lnSpc>
          <a:spcPct val="90000"/>
        </a:lnSpc>
        <a:spcBef>
          <a:spcPts val="852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84439" indent="-194813" algn="l" defTabSz="779252" rtl="0" eaLnBrk="1" latinLnBrk="0" hangingPunct="1">
        <a:lnSpc>
          <a:spcPct val="90000"/>
        </a:lnSpc>
        <a:spcBef>
          <a:spcPts val="426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74065" indent="-194813" algn="l" defTabSz="779252" rtl="0" eaLnBrk="1" latinLnBrk="0" hangingPunct="1">
        <a:lnSpc>
          <a:spcPct val="90000"/>
        </a:lnSpc>
        <a:spcBef>
          <a:spcPts val="426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3pPr>
      <a:lvl4pPr marL="1363690" indent="-194813" algn="l" defTabSz="779252" rtl="0" eaLnBrk="1" latinLnBrk="0" hangingPunct="1">
        <a:lnSpc>
          <a:spcPct val="90000"/>
        </a:lnSpc>
        <a:spcBef>
          <a:spcPts val="426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753316" indent="-194813" algn="l" defTabSz="779252" rtl="0" eaLnBrk="1" latinLnBrk="0" hangingPunct="1">
        <a:lnSpc>
          <a:spcPct val="90000"/>
        </a:lnSpc>
        <a:spcBef>
          <a:spcPts val="426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2142942" indent="-194813" algn="l" defTabSz="779252" rtl="0" eaLnBrk="1" latinLnBrk="0" hangingPunct="1">
        <a:lnSpc>
          <a:spcPct val="90000"/>
        </a:lnSpc>
        <a:spcBef>
          <a:spcPts val="426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532568" indent="-194813" algn="l" defTabSz="779252" rtl="0" eaLnBrk="1" latinLnBrk="0" hangingPunct="1">
        <a:lnSpc>
          <a:spcPct val="90000"/>
        </a:lnSpc>
        <a:spcBef>
          <a:spcPts val="426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922194" indent="-194813" algn="l" defTabSz="779252" rtl="0" eaLnBrk="1" latinLnBrk="0" hangingPunct="1">
        <a:lnSpc>
          <a:spcPct val="90000"/>
        </a:lnSpc>
        <a:spcBef>
          <a:spcPts val="426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3311820" indent="-194813" algn="l" defTabSz="779252" rtl="0" eaLnBrk="1" latinLnBrk="0" hangingPunct="1">
        <a:lnSpc>
          <a:spcPct val="90000"/>
        </a:lnSpc>
        <a:spcBef>
          <a:spcPts val="426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79252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1pPr>
      <a:lvl2pPr marL="389626" algn="l" defTabSz="779252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779252" algn="l" defTabSz="779252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168878" algn="l" defTabSz="779252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58503" algn="l" defTabSz="779252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948129" algn="l" defTabSz="779252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337755" algn="l" defTabSz="779252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727381" algn="l" defTabSz="779252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3117007" algn="l" defTabSz="779252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>
            <a:extLst>
              <a:ext uri="{FF2B5EF4-FFF2-40B4-BE49-F238E27FC236}">
                <a16:creationId xmlns:a16="http://schemas.microsoft.com/office/drawing/2014/main" xmlns="" id="{0B595012-1CBA-56AE-2328-30EDEDDA61BA}"/>
              </a:ext>
            </a:extLst>
          </p:cNvPr>
          <p:cNvGrpSpPr/>
          <p:nvPr/>
        </p:nvGrpSpPr>
        <p:grpSpPr>
          <a:xfrm>
            <a:off x="40413" y="-54751"/>
            <a:ext cx="9165388" cy="5143500"/>
            <a:chOff x="-23170" y="0"/>
            <a:chExt cx="9929170" cy="6858000"/>
          </a:xfrm>
        </p:grpSpPr>
        <p:pic>
          <p:nvPicPr>
            <p:cNvPr id="7" name="Рисунок 6">
              <a:extLst>
                <a:ext uri="{FF2B5EF4-FFF2-40B4-BE49-F238E27FC236}">
                  <a16:creationId xmlns:a16="http://schemas.microsoft.com/office/drawing/2014/main" xmlns="" id="{C4F2177F-D305-87CB-281A-F6BD367F94D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alphaModFix amt="14000"/>
            </a:blip>
            <a:srcRect b="16253"/>
            <a:stretch/>
          </p:blipFill>
          <p:spPr>
            <a:xfrm>
              <a:off x="-23170" y="0"/>
              <a:ext cx="5246485" cy="6858000"/>
            </a:xfrm>
            <a:prstGeom prst="rect">
              <a:avLst/>
            </a:prstGeom>
          </p:spPr>
        </p:pic>
        <p:pic>
          <p:nvPicPr>
            <p:cNvPr id="8" name="Рисунок 7">
              <a:extLst>
                <a:ext uri="{FF2B5EF4-FFF2-40B4-BE49-F238E27FC236}">
                  <a16:creationId xmlns:a16="http://schemas.microsoft.com/office/drawing/2014/main" xmlns="" id="{DF244CB1-C2D1-5E4B-53EE-88C69E055B3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alphaModFix amt="14000"/>
            </a:blip>
            <a:srcRect r="10746" b="16253"/>
            <a:stretch/>
          </p:blipFill>
          <p:spPr>
            <a:xfrm>
              <a:off x="5223315" y="0"/>
              <a:ext cx="4682685" cy="6858000"/>
            </a:xfrm>
            <a:prstGeom prst="rect">
              <a:avLst/>
            </a:prstGeom>
          </p:spPr>
        </p:pic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D970C796-3E51-2C17-F311-D73ADC78475F}"/>
              </a:ext>
            </a:extLst>
          </p:cNvPr>
          <p:cNvSpPr txBox="1"/>
          <p:nvPr/>
        </p:nvSpPr>
        <p:spPr>
          <a:xfrm>
            <a:off x="1260240" y="264760"/>
            <a:ext cx="6623520" cy="386464"/>
          </a:xfrm>
          <a:prstGeom prst="rect">
            <a:avLst/>
          </a:prstGeom>
          <a:noFill/>
        </p:spPr>
        <p:txBody>
          <a:bodyPr wrap="square" lIns="77925" tIns="38963" rIns="77925" bIns="38963" rtlCol="0">
            <a:spAutoFit/>
          </a:bodyPr>
          <a:lstStyle/>
          <a:p>
            <a:pPr algn="ctr"/>
            <a:r>
              <a:rPr lang="ru-RU" sz="2000" b="1" dirty="0">
                <a:gradFill>
                  <a:gsLst>
                    <a:gs pos="0">
                      <a:srgbClr val="C8951E"/>
                    </a:gs>
                    <a:gs pos="100000">
                      <a:srgbClr val="F2B320"/>
                    </a:gs>
                  </a:gsLst>
                  <a:lin ang="9000000" scaled="0"/>
                </a:gradFill>
                <a:latin typeface="Times New Roman" pitchFamily="18" charset="0"/>
                <a:cs typeface="Times New Roman" pitchFamily="18" charset="0"/>
              </a:rPr>
              <a:t>Результаты рассмотрения обращений</a:t>
            </a:r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xmlns="" id="{8AE0F1FB-9740-71E0-2F2F-AA5BA04AEC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BFA37A-AD8C-D14A-88D3-BA83CC098260}" type="slidenum">
              <a:rPr lang="x-none" smtClean="0"/>
              <a:t>1</a:t>
            </a:fld>
            <a:endParaRPr lang="x-none"/>
          </a:p>
        </p:txBody>
      </p:sp>
      <p:graphicFrame>
        <p:nvGraphicFramePr>
          <p:cNvPr id="14" name="Диаграмма 13"/>
          <p:cNvGraphicFramePr/>
          <p:nvPr>
            <p:extLst>
              <p:ext uri="{D42A27DB-BD31-4B8C-83A1-F6EECF244321}">
                <p14:modId xmlns:p14="http://schemas.microsoft.com/office/powerpoint/2010/main" val="2829864305"/>
              </p:ext>
            </p:extLst>
          </p:nvPr>
        </p:nvGraphicFramePr>
        <p:xfrm>
          <a:off x="3678702" y="710418"/>
          <a:ext cx="5233181" cy="38933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5" name="Диаграмма 14"/>
          <p:cNvGraphicFramePr/>
          <p:nvPr>
            <p:extLst>
              <p:ext uri="{D42A27DB-BD31-4B8C-83A1-F6EECF244321}">
                <p14:modId xmlns:p14="http://schemas.microsoft.com/office/powerpoint/2010/main" val="3579539333"/>
              </p:ext>
            </p:extLst>
          </p:nvPr>
        </p:nvGraphicFramePr>
        <p:xfrm>
          <a:off x="444346" y="893363"/>
          <a:ext cx="3128849" cy="352389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4014566386"/>
      </p:ext>
    </p:extLst>
  </p:cSld>
  <p:clrMapOvr>
    <a:masterClrMapping/>
  </p:clrMapOvr>
  <p:transition spd="slow">
    <p:push dir="u"/>
  </p:transition>
</p:sld>
</file>

<file path=ppt/theme/theme1.xml><?xml version="1.0" encoding="utf-8"?>
<a:theme xmlns:a="http://schemas.openxmlformats.org/drawingml/2006/main" name="Тема Office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Тема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 2013 - 2022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Стандартная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xmlns="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3920</TotalTime>
  <Words>18</Words>
  <Application>Microsoft Office PowerPoint</Application>
  <PresentationFormat>Экран (16:9)</PresentationFormat>
  <Paragraphs>7</Paragraphs>
  <Slides>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Тема Office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Zhandos Kuat</dc:creator>
  <cp:lastModifiedBy>USER_GULMIRA</cp:lastModifiedBy>
  <cp:revision>651</cp:revision>
  <cp:lastPrinted>2026-06-15T11:46:47Z</cp:lastPrinted>
  <dcterms:created xsi:type="dcterms:W3CDTF">2023-11-09T11:00:39Z</dcterms:created>
  <dcterms:modified xsi:type="dcterms:W3CDTF">2026-08-10T05:54:21Z</dcterms:modified>
</cp:coreProperties>
</file>