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D344F-2D8A-46B6-951D-D7CBEC0BCDA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95400-FBEA-4BF0-81FE-02A3C77BA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4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Көкшетау</a:t>
            </a:r>
            <a:r>
              <a:rPr lang="ru-RU" dirty="0"/>
              <a:t> </a:t>
            </a:r>
            <a:r>
              <a:rPr lang="ru-RU" dirty="0" err="1"/>
              <a:t>қаласы</a:t>
            </a:r>
            <a:r>
              <a:rPr lang="ru-RU" dirty="0"/>
              <a:t>, </a:t>
            </a:r>
            <a:r>
              <a:rPr lang="ru-RU" dirty="0" err="1"/>
              <a:t>Сәтпаев</a:t>
            </a:r>
            <a:r>
              <a:rPr lang="ru-RU" dirty="0"/>
              <a:t> </a:t>
            </a:r>
            <a:r>
              <a:rPr lang="ru-RU" dirty="0" err="1"/>
              <a:t>көшесі</a:t>
            </a:r>
            <a:r>
              <a:rPr lang="ru-RU" dirty="0"/>
              <a:t>, 1Б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95400-FBEA-4BF0-81FE-02A3C77BAB2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0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49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5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7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5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314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1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48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5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5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01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6234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23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745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81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72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83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E7FAB81-5913-44CC-BECE-BB0157916A57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10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hyperlink" Target="https://svgsilh.com/ru/image/304080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қмола облысының әкімдігі">
            <a:extLst>
              <a:ext uri="{FF2B5EF4-FFF2-40B4-BE49-F238E27FC236}">
                <a16:creationId xmlns:a16="http://schemas.microsoft.com/office/drawing/2014/main" id="{B20A3C94-84AA-4A37-A993-11FEA1657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4384" y1="80655" x2="18355" y2="76376"/>
                        <a14:foregroundMark x1="26094" y1="78515" x2="26094" y2="84978"/>
                        <a14:foregroundMark x1="42545" y1="76638" x2="43071" y2="82271"/>
                        <a14:foregroundMark x1="53525" y1="77991" x2="53525" y2="81747"/>
                        <a14:foregroundMark x1="67504" y1="77162" x2="67504" y2="81485"/>
                        <a14:foregroundMark x1="79984" y1="76114" x2="79700" y2="78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5" t="5897" r="23347" b="33295"/>
          <a:stretch/>
        </p:blipFill>
        <p:spPr bwMode="auto">
          <a:xfrm>
            <a:off x="191504" y="142607"/>
            <a:ext cx="1343526" cy="132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701618-8968-4925-9DA9-21823AC6F15A}"/>
              </a:ext>
            </a:extLst>
          </p:cNvPr>
          <p:cNvSpPr txBox="1"/>
          <p:nvPr/>
        </p:nvSpPr>
        <p:spPr>
          <a:xfrm>
            <a:off x="1669334" y="409668"/>
            <a:ext cx="53632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АЗАМАТТАРДЫ ҚАБЫЛДАУ </a:t>
            </a:r>
            <a:r>
              <a:rPr lang="en-US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endParaRPr lang="kk-KZ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kk-KZ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ПРИЕМ ГРАЖДАН</a:t>
            </a:r>
            <a:endParaRPr lang="ru-RU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pic>
        <p:nvPicPr>
          <p:cNvPr id="1030" name="Picture 6" descr="календарь png | PNGWing">
            <a:extLst>
              <a:ext uri="{FF2B5EF4-FFF2-40B4-BE49-F238E27FC236}">
                <a16:creationId xmlns:a16="http://schemas.microsoft.com/office/drawing/2014/main" id="{10BA8CD2-0CA4-4F4E-9716-078A653D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00" b="90000" l="10000" r="90000">
                        <a14:foregroundMark x1="25435" y1="9674" x2="25435" y2="19130"/>
                        <a14:foregroundMark x1="75978" y1="7500" x2="75543" y2="19565"/>
                        <a14:foregroundMark x1="22391" y1="48913" x2="69674" y2="48913"/>
                        <a14:foregroundMark x1="69674" y1="48913" x2="75109" y2="62174"/>
                        <a14:foregroundMark x1="75109" y1="62174" x2="74348" y2="75326"/>
                        <a14:foregroundMark x1="74348" y1="75326" x2="45109" y2="79565"/>
                        <a14:foregroundMark x1="45109" y1="79565" x2="31087" y2="77609"/>
                        <a14:foregroundMark x1="31087" y1="77609" x2="19022" y2="71739"/>
                        <a14:foregroundMark x1="19022" y1="71739" x2="34674" y2="66196"/>
                        <a14:foregroundMark x1="34674" y1="66196" x2="60978" y2="65761"/>
                        <a14:foregroundMark x1="60978" y1="65761" x2="48478" y2="61413"/>
                        <a14:foregroundMark x1="48478" y1="61413" x2="25870" y2="61413"/>
                        <a14:foregroundMark x1="24565" y1="57500" x2="25870" y2="63152"/>
                        <a14:foregroundMark x1="22826" y1="8370" x2="22826" y2="18261"/>
                        <a14:foregroundMark x1="73370" y1="48043" x2="78152" y2="50217"/>
                        <a14:foregroundMark x1="77283" y1="66630" x2="77283" y2="77391"/>
                        <a14:foregroundMark x1="63043" y1="57174" x2="63043" y2="63587"/>
                        <a14:foregroundMark x1="36196" y1="72174" x2="51196" y2="72609"/>
                        <a14:foregroundMark x1="51196" y1="72609" x2="52609" y2="73043"/>
                        <a14:backgroundMark x1="90000" y1="33261" x2="89565" y2="45435"/>
                        <a14:backgroundMark x1="89239" y1="46413" x2="89022" y2="79130"/>
                        <a14:backgroundMark x1="30000" y1="11630" x2="30000" y2="11630"/>
                        <a14:backgroundMark x1="30217" y1="12174" x2="30217" y2="12174"/>
                        <a14:backgroundMark x1="11413" y1="36739" x2="10543" y2="77174"/>
                        <a14:backgroundMark x1="12391" y1="47717" x2="11087" y2="76739"/>
                        <a14:backgroundMark x1="11087" y1="76739" x2="11739" y2="7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808" y="5804489"/>
            <a:ext cx="800221" cy="80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C8B73D-C6EE-428B-B91F-11F3B38B365E}"/>
              </a:ext>
            </a:extLst>
          </p:cNvPr>
          <p:cNvSpPr txBox="1"/>
          <p:nvPr/>
        </p:nvSpPr>
        <p:spPr>
          <a:xfrm>
            <a:off x="289972" y="1535433"/>
            <a:ext cx="59044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ru-RU" sz="2800" dirty="0"/>
            </a:b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Каппасов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Орал </a:t>
            </a: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Кабиевич</a:t>
            </a:r>
            <a:endParaRPr lang="ru-RU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сапаны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департаментінің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Департамента по обеспечению качества в сфере образования Акмолинской области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170A6-9D2D-4F48-B1AD-6C61C121AE09}"/>
              </a:ext>
            </a:extLst>
          </p:cNvPr>
          <p:cNvSpPr txBox="1"/>
          <p:nvPr/>
        </p:nvSpPr>
        <p:spPr>
          <a:xfrm>
            <a:off x="8498596" y="5912211"/>
            <a:ext cx="2982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latin typeface="Constantia" panose="02030602050306030303" pitchFamily="18" charset="0"/>
              </a:rPr>
              <a:t>29/09/2026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C72B0-B5D3-4909-9171-C417CDFD684F}"/>
              </a:ext>
            </a:extLst>
          </p:cNvPr>
          <p:cNvSpPr txBox="1"/>
          <p:nvPr/>
        </p:nvSpPr>
        <p:spPr>
          <a:xfrm>
            <a:off x="289972" y="3827208"/>
            <a:ext cx="646496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Азаматтарды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орталығында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Проведет прием в Центре приема граждан по вопросам сферы образования.</a:t>
            </a:r>
          </a:p>
          <a:p>
            <a:pPr algn="ct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Сәтпаев көшесі</a:t>
            </a:r>
            <a:r>
              <a:rPr lang="kk-KZ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1 Б </a:t>
            </a:r>
            <a:endParaRPr lang="kk-KZ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15:00 - 16:30 сағат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4" descr="Значок Локации Png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88D94948-EAB7-4DD3-8FEF-64F373FC9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0" t="16085" r="22407"/>
          <a:stretch/>
        </p:blipFill>
        <p:spPr bwMode="auto">
          <a:xfrm>
            <a:off x="710641" y="5551202"/>
            <a:ext cx="911040" cy="130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ппасов О.К.">
            <a:extLst>
              <a:ext uri="{FF2B5EF4-FFF2-40B4-BE49-F238E27FC236}">
                <a16:creationId xmlns:a16="http://schemas.microsoft.com/office/drawing/2014/main" id="{9AD45483-BF06-01F9-81D8-340E32AD7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4" t="40142" r="19452" b="767"/>
          <a:stretch/>
        </p:blipFill>
        <p:spPr bwMode="auto">
          <a:xfrm>
            <a:off x="7283396" y="0"/>
            <a:ext cx="3935894" cy="42154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4A0A5E-826B-3C70-54FA-2ECE397E2546}"/>
              </a:ext>
            </a:extLst>
          </p:cNvPr>
          <p:cNvSpPr txBox="1"/>
          <p:nvPr/>
        </p:nvSpPr>
        <p:spPr>
          <a:xfrm>
            <a:off x="7980104" y="4788826"/>
            <a:ext cx="3501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 жазылу/</a:t>
            </a:r>
          </a:p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по тел.:</a:t>
            </a:r>
          </a:p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8(7162)315693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0940EE-CD76-BC92-9675-256A780792A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595456" y="4966427"/>
            <a:ext cx="638923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8222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361</TotalTime>
  <Words>80</Words>
  <Application>Microsoft Office PowerPoint</Application>
  <PresentationFormat>Широкоэкранный</PresentationFormat>
  <Paragraphs>17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Calibri</vt:lpstr>
      <vt:lpstr>Century Gothic</vt:lpstr>
      <vt:lpstr>Constantia</vt:lpstr>
      <vt:lpstr>Times New Roman</vt:lpstr>
      <vt:lpstr>Wingdings 3</vt:lpstr>
      <vt:lpstr>Сектор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43</cp:revision>
  <cp:lastPrinted>2026-06-25T13:02:17Z</cp:lastPrinted>
  <dcterms:created xsi:type="dcterms:W3CDTF">2024-11-06T06:14:06Z</dcterms:created>
  <dcterms:modified xsi:type="dcterms:W3CDTF">2026-09-10T04:33:57Z</dcterms:modified>
</cp:coreProperties>
</file>