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523748" r:id="rId1"/>
  </p:sldMasterIdLst>
  <p:notesMasterIdLst>
    <p:notesMasterId r:id="rId5"/>
  </p:notesMasterIdLst>
  <p:handoutMasterIdLst>
    <p:handoutMasterId r:id="rId6"/>
  </p:handoutMasterIdLst>
  <p:sldIdLst>
    <p:sldId id="292" r:id="rId2"/>
    <p:sldId id="287" r:id="rId3"/>
    <p:sldId id="291" r:id="rId4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CC"/>
    <a:srgbClr val="008000"/>
    <a:srgbClr val="0000FF"/>
    <a:srgbClr val="3366FF"/>
    <a:srgbClr val="000000"/>
    <a:srgbClr val="FF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0" autoAdjust="0"/>
    <p:restoredTop sz="94265" autoAdjust="0"/>
  </p:normalViewPr>
  <p:slideViewPr>
    <p:cSldViewPr>
      <p:cViewPr>
        <p:scale>
          <a:sx n="118" d="100"/>
          <a:sy n="118" d="100"/>
        </p:scale>
        <p:origin x="-1482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0DADE-E56B-42DD-882D-433CA8BB46B2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9BD3DF-BFD2-48C6-8744-3F9DE102E828}">
      <dgm:prSet phldrT="[Текст]"/>
      <dgm:spPr/>
      <dgm:t>
        <a:bodyPr vert="vert"/>
        <a:lstStyle/>
        <a:p>
          <a:r>
            <a:rPr lang="ru-RU" b="1" dirty="0" smtClean="0">
              <a:solidFill>
                <a:schemeClr val="tx1"/>
              </a:solidFill>
            </a:rPr>
            <a:t>Исполнение бюджета  за </a:t>
          </a:r>
          <a:r>
            <a:rPr lang="ru-RU" b="1" dirty="0" smtClean="0">
              <a:solidFill>
                <a:schemeClr val="tx1"/>
              </a:solidFill>
            </a:rPr>
            <a:t>июнь 2026 </a:t>
          </a:r>
          <a:r>
            <a:rPr lang="ru-RU" b="1" dirty="0" smtClean="0">
              <a:solidFill>
                <a:schemeClr val="tx1"/>
              </a:solidFill>
            </a:rPr>
            <a:t>года</a:t>
          </a:r>
          <a:endParaRPr lang="ru-RU" b="1" dirty="0">
            <a:solidFill>
              <a:schemeClr val="tx1"/>
            </a:solidFill>
          </a:endParaRPr>
        </a:p>
      </dgm:t>
    </dgm:pt>
    <dgm:pt modelId="{F68C43A2-728E-49B1-9AE2-9DBB7474316D}" type="parTrans" cxnId="{C1EE028A-C6F8-40C4-8233-6F8278B865FF}">
      <dgm:prSet/>
      <dgm:spPr/>
      <dgm:t>
        <a:bodyPr/>
        <a:lstStyle/>
        <a:p>
          <a:endParaRPr lang="ru-RU"/>
        </a:p>
      </dgm:t>
    </dgm:pt>
    <dgm:pt modelId="{2C7F3598-A520-4BCF-8711-D2C77169CB32}" type="sibTrans" cxnId="{C1EE028A-C6F8-40C4-8233-6F8278B865FF}">
      <dgm:prSet/>
      <dgm:spPr/>
      <dgm:t>
        <a:bodyPr/>
        <a:lstStyle/>
        <a:p>
          <a:endParaRPr lang="ru-RU"/>
        </a:p>
      </dgm:t>
    </dgm:pt>
    <dgm:pt modelId="{CC9236DD-9648-49BA-BBB8-1AE1E4AEE05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3) Постановление Правительства Республики Казахстан  или акимата о реализации закона  о республиканском бюджете или решения маслихата о местном бюджете</a:t>
          </a:r>
          <a:endParaRPr lang="ru-RU" b="1" dirty="0">
            <a:solidFill>
              <a:schemeClr val="tx1"/>
            </a:solidFill>
          </a:endParaRPr>
        </a:p>
      </dgm:t>
    </dgm:pt>
    <dgm:pt modelId="{1F91D53B-9EFC-4773-8953-7B7024EAB19D}" type="parTrans" cxnId="{72D74F6B-C63B-430F-9975-6C9B56093F4B}">
      <dgm:prSet/>
      <dgm:spPr/>
      <dgm:t>
        <a:bodyPr/>
        <a:lstStyle/>
        <a:p>
          <a:endParaRPr lang="ru-RU"/>
        </a:p>
      </dgm:t>
    </dgm:pt>
    <dgm:pt modelId="{681D98CE-ED14-4407-9BE0-2396D9D36A1A}" type="sibTrans" cxnId="{72D74F6B-C63B-430F-9975-6C9B56093F4B}">
      <dgm:prSet/>
      <dgm:spPr/>
      <dgm:t>
        <a:bodyPr/>
        <a:lstStyle/>
        <a:p>
          <a:endParaRPr lang="ru-RU"/>
        </a:p>
      </dgm:t>
    </dgm:pt>
    <dgm:pt modelId="{65A11C23-DB64-48E9-8B4A-50941FE2A95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4) Бюджетные программы государственных органов</a:t>
          </a:r>
          <a:endParaRPr lang="ru-RU" b="1" dirty="0">
            <a:solidFill>
              <a:schemeClr val="tx1"/>
            </a:solidFill>
          </a:endParaRPr>
        </a:p>
      </dgm:t>
    </dgm:pt>
    <dgm:pt modelId="{6BEC6190-2A5B-42DE-8C7B-0049409DC288}" type="parTrans" cxnId="{A8D4F859-E6F8-455D-B5DD-971E69A81789}">
      <dgm:prSet/>
      <dgm:spPr/>
      <dgm:t>
        <a:bodyPr/>
        <a:lstStyle/>
        <a:p>
          <a:endParaRPr lang="ru-RU"/>
        </a:p>
      </dgm:t>
    </dgm:pt>
    <dgm:pt modelId="{D0ED7E5B-6B5D-4A6A-A527-C49C83E13DA0}" type="sibTrans" cxnId="{A8D4F859-E6F8-455D-B5DD-971E69A81789}">
      <dgm:prSet/>
      <dgm:spPr/>
      <dgm:t>
        <a:bodyPr/>
        <a:lstStyle/>
        <a:p>
          <a:endParaRPr lang="ru-RU"/>
        </a:p>
      </dgm:t>
    </dgm:pt>
    <dgm:pt modelId="{EA741C4A-6FC3-4E6A-B991-64EEE2DCFE5B}">
      <dgm:prSet phldrT="[Текст]"/>
      <dgm:spPr/>
      <dgm:t>
        <a:bodyPr/>
        <a:lstStyle/>
        <a:p>
          <a:r>
            <a:rPr lang="ru-RU" b="1" smtClean="0">
              <a:solidFill>
                <a:schemeClr val="tx1"/>
              </a:solidFill>
            </a:rPr>
            <a:t>8) </a:t>
          </a:r>
          <a:r>
            <a:rPr lang="ru-RU" b="1" dirty="0" smtClean="0">
              <a:solidFill>
                <a:schemeClr val="tx1"/>
              </a:solidFill>
            </a:rPr>
            <a:t>НПА, определяющие порядок исполнения бюджета в соответствии с Бюджетным кодексом</a:t>
          </a:r>
          <a:endParaRPr lang="ru-RU" b="1" dirty="0">
            <a:solidFill>
              <a:schemeClr val="tx1"/>
            </a:solidFill>
          </a:endParaRPr>
        </a:p>
      </dgm:t>
    </dgm:pt>
    <dgm:pt modelId="{0826768A-71B4-4FE4-B8D8-56F2187EF9C0}" type="parTrans" cxnId="{011F1C49-FF98-4F32-A45F-F3EEE5BC928E}">
      <dgm:prSet/>
      <dgm:spPr/>
      <dgm:t>
        <a:bodyPr/>
        <a:lstStyle/>
        <a:p>
          <a:endParaRPr lang="ru-RU"/>
        </a:p>
      </dgm:t>
    </dgm:pt>
    <dgm:pt modelId="{63512D31-F84A-4E6F-A9B3-868D465D54FB}" type="sibTrans" cxnId="{011F1C49-FF98-4F32-A45F-F3EEE5BC928E}">
      <dgm:prSet/>
      <dgm:spPr/>
      <dgm:t>
        <a:bodyPr/>
        <a:lstStyle/>
        <a:p>
          <a:endParaRPr lang="ru-RU"/>
        </a:p>
      </dgm:t>
    </dgm:pt>
    <dgm:pt modelId="{87F14B22-46A7-487E-9710-BC7818BBC55D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2) Закон о Республиканском бюджете и решение о местном бюджете</a:t>
          </a:r>
          <a:endParaRPr lang="ru-RU" b="1" dirty="0">
            <a:solidFill>
              <a:schemeClr val="tx1"/>
            </a:solidFill>
          </a:endParaRPr>
        </a:p>
      </dgm:t>
    </dgm:pt>
    <dgm:pt modelId="{DDFAB9AF-4879-4D32-BD7E-06E93C583485}" type="parTrans" cxnId="{D87B09F3-7449-4B2E-91C6-C9D4E523370A}">
      <dgm:prSet/>
      <dgm:spPr/>
      <dgm:t>
        <a:bodyPr/>
        <a:lstStyle/>
        <a:p>
          <a:endParaRPr lang="ru-RU"/>
        </a:p>
      </dgm:t>
    </dgm:pt>
    <dgm:pt modelId="{5237D811-83FC-4938-89D4-F7408D555A24}" type="sibTrans" cxnId="{D87B09F3-7449-4B2E-91C6-C9D4E523370A}">
      <dgm:prSet/>
      <dgm:spPr/>
      <dgm:t>
        <a:bodyPr/>
        <a:lstStyle/>
        <a:p>
          <a:endParaRPr lang="ru-RU"/>
        </a:p>
      </dgm:t>
    </dgm:pt>
    <dgm:pt modelId="{B6380AAE-AF63-4CFC-A487-8F6645E10726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1) Бюджетный кодекс</a:t>
          </a:r>
          <a:endParaRPr lang="ru-RU" b="1" dirty="0">
            <a:solidFill>
              <a:schemeClr val="tx1"/>
            </a:solidFill>
          </a:endParaRPr>
        </a:p>
      </dgm:t>
    </dgm:pt>
    <dgm:pt modelId="{DE418D3E-5912-46CA-BB4F-36B332BFB40B}" type="parTrans" cxnId="{9ABDC5C5-3A3F-4458-BBAA-C48037C6E42E}">
      <dgm:prSet/>
      <dgm:spPr/>
      <dgm:t>
        <a:bodyPr/>
        <a:lstStyle/>
        <a:p>
          <a:endParaRPr lang="ru-RU"/>
        </a:p>
      </dgm:t>
    </dgm:pt>
    <dgm:pt modelId="{01AEF911-18FC-4FEF-BAB0-A4FE781DFE5F}" type="sibTrans" cxnId="{9ABDC5C5-3A3F-4458-BBAA-C48037C6E42E}">
      <dgm:prSet/>
      <dgm:spPr/>
      <dgm:t>
        <a:bodyPr/>
        <a:lstStyle/>
        <a:p>
          <a:endParaRPr lang="ru-RU"/>
        </a:p>
      </dgm:t>
    </dgm:pt>
    <dgm:pt modelId="{1CCC2B0F-D19E-4BFC-9CB3-8317AA59D1B6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7) Индивидуальные планы финансирования по обязательствам и платежам государственных учреждений</a:t>
          </a:r>
          <a:endParaRPr lang="ru-RU" b="1" dirty="0">
            <a:solidFill>
              <a:schemeClr val="tx1"/>
            </a:solidFill>
          </a:endParaRPr>
        </a:p>
      </dgm:t>
    </dgm:pt>
    <dgm:pt modelId="{C0BF784D-ADCB-49A8-901D-3A2A1F0D27C9}" type="parTrans" cxnId="{9158064F-38E1-474B-9271-F80E8752AB9F}">
      <dgm:prSet/>
      <dgm:spPr/>
      <dgm:t>
        <a:bodyPr/>
        <a:lstStyle/>
        <a:p>
          <a:endParaRPr lang="ru-RU"/>
        </a:p>
      </dgm:t>
    </dgm:pt>
    <dgm:pt modelId="{08C7E3B8-961E-4F86-A677-90B1D95D09DD}" type="sibTrans" cxnId="{9158064F-38E1-474B-9271-F80E8752AB9F}">
      <dgm:prSet/>
      <dgm:spPr/>
      <dgm:t>
        <a:bodyPr/>
        <a:lstStyle/>
        <a:p>
          <a:endParaRPr lang="ru-RU"/>
        </a:p>
      </dgm:t>
    </dgm:pt>
    <dgm:pt modelId="{EEF83E55-B52A-4B83-9A5F-24BC31E83233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5) Сводный план финансирования по обязательствам, сводный план поступлений и финансирования по платежам</a:t>
          </a:r>
          <a:endParaRPr lang="ru-RU" b="1" dirty="0">
            <a:solidFill>
              <a:schemeClr val="tx1"/>
            </a:solidFill>
          </a:endParaRPr>
        </a:p>
      </dgm:t>
    </dgm:pt>
    <dgm:pt modelId="{109A4165-AAFC-4CA9-ABE2-FFE7A8002E77}" type="parTrans" cxnId="{485004C5-F909-4F8A-AE6C-3F9AC2243B8E}">
      <dgm:prSet/>
      <dgm:spPr/>
      <dgm:t>
        <a:bodyPr/>
        <a:lstStyle/>
        <a:p>
          <a:endParaRPr lang="ru-RU"/>
        </a:p>
      </dgm:t>
    </dgm:pt>
    <dgm:pt modelId="{4B6B88AB-85AA-4124-B131-EF4AA3419D21}" type="sibTrans" cxnId="{485004C5-F909-4F8A-AE6C-3F9AC2243B8E}">
      <dgm:prSet/>
      <dgm:spPr/>
      <dgm:t>
        <a:bodyPr/>
        <a:lstStyle/>
        <a:p>
          <a:endParaRPr lang="ru-RU"/>
        </a:p>
      </dgm:t>
    </dgm:pt>
    <dgm:pt modelId="{4F0FF2FE-5217-441E-805E-FCDEE817A2DB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6) Планы финансирования по обязательствам и платежам администратора бюджетных программ</a:t>
          </a:r>
          <a:endParaRPr lang="ru-RU" b="1" dirty="0">
            <a:solidFill>
              <a:schemeClr val="tx1"/>
            </a:solidFill>
          </a:endParaRPr>
        </a:p>
      </dgm:t>
    </dgm:pt>
    <dgm:pt modelId="{C908178C-20A5-4BA4-A78A-61DFEEEB2A62}" type="parTrans" cxnId="{25E5D5A5-0B65-40E9-89B7-4CF422426DB3}">
      <dgm:prSet/>
      <dgm:spPr/>
      <dgm:t>
        <a:bodyPr/>
        <a:lstStyle/>
        <a:p>
          <a:endParaRPr lang="ru-RU"/>
        </a:p>
      </dgm:t>
    </dgm:pt>
    <dgm:pt modelId="{2CF8137D-B593-4BC4-892C-090E1141E4A9}" type="sibTrans" cxnId="{25E5D5A5-0B65-40E9-89B7-4CF422426DB3}">
      <dgm:prSet/>
      <dgm:spPr/>
      <dgm:t>
        <a:bodyPr/>
        <a:lstStyle/>
        <a:p>
          <a:endParaRPr lang="ru-RU"/>
        </a:p>
      </dgm:t>
    </dgm:pt>
    <dgm:pt modelId="{CADE58B9-8B10-4F53-B8E9-53488B3CF231}" type="pres">
      <dgm:prSet presAssocID="{9500DADE-E56B-42DD-882D-433CA8BB46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5306EB-FF2F-4EC9-87B9-AD9834269CD1}" type="pres">
      <dgm:prSet presAssocID="{AF9BD3DF-BFD2-48C6-8744-3F9DE102E828}" presName="root1" presStyleCnt="0"/>
      <dgm:spPr/>
    </dgm:pt>
    <dgm:pt modelId="{CBFB5432-8FA7-472E-ADCE-454D8A3252FE}" type="pres">
      <dgm:prSet presAssocID="{AF9BD3DF-BFD2-48C6-8744-3F9DE102E828}" presName="LevelOneTextNode" presStyleLbl="node0" presStyleIdx="0" presStyleCnt="1" custScaleX="122086" custScaleY="93333" custLinFactNeighborX="-692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A4E8DF-A3DC-4C85-A249-9C37B0401D07}" type="pres">
      <dgm:prSet presAssocID="{AF9BD3DF-BFD2-48C6-8744-3F9DE102E828}" presName="level2hierChild" presStyleCnt="0"/>
      <dgm:spPr/>
    </dgm:pt>
    <dgm:pt modelId="{7AFD4FCC-D239-4F10-B72C-95833A40454C}" type="pres">
      <dgm:prSet presAssocID="{DE418D3E-5912-46CA-BB4F-36B332BFB40B}" presName="conn2-1" presStyleLbl="parChTrans1D2" presStyleIdx="0" presStyleCnt="8"/>
      <dgm:spPr/>
      <dgm:t>
        <a:bodyPr/>
        <a:lstStyle/>
        <a:p>
          <a:endParaRPr lang="ru-RU"/>
        </a:p>
      </dgm:t>
    </dgm:pt>
    <dgm:pt modelId="{AB89CE58-C970-45D4-976C-14D11929C355}" type="pres">
      <dgm:prSet presAssocID="{DE418D3E-5912-46CA-BB4F-36B332BFB40B}" presName="connTx" presStyleLbl="parChTrans1D2" presStyleIdx="0" presStyleCnt="8"/>
      <dgm:spPr/>
      <dgm:t>
        <a:bodyPr/>
        <a:lstStyle/>
        <a:p>
          <a:endParaRPr lang="ru-RU"/>
        </a:p>
      </dgm:t>
    </dgm:pt>
    <dgm:pt modelId="{5377384E-474F-4780-8189-77CA1F00E080}" type="pres">
      <dgm:prSet presAssocID="{B6380AAE-AF63-4CFC-A487-8F6645E10726}" presName="root2" presStyleCnt="0"/>
      <dgm:spPr/>
    </dgm:pt>
    <dgm:pt modelId="{58F9594C-A3E3-4379-8858-89E5E4EEF365}" type="pres">
      <dgm:prSet presAssocID="{B6380AAE-AF63-4CFC-A487-8F6645E10726}" presName="LevelTwoTextNode" presStyleLbl="node2" presStyleIdx="0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86328F-E063-436D-B535-21F9DD138572}" type="pres">
      <dgm:prSet presAssocID="{B6380AAE-AF63-4CFC-A487-8F6645E10726}" presName="level3hierChild" presStyleCnt="0"/>
      <dgm:spPr/>
    </dgm:pt>
    <dgm:pt modelId="{1F2DE504-8BF2-4004-9F6D-13BA0EE7B7F7}" type="pres">
      <dgm:prSet presAssocID="{DDFAB9AF-4879-4D32-BD7E-06E93C583485}" presName="conn2-1" presStyleLbl="parChTrans1D2" presStyleIdx="1" presStyleCnt="8"/>
      <dgm:spPr/>
      <dgm:t>
        <a:bodyPr/>
        <a:lstStyle/>
        <a:p>
          <a:endParaRPr lang="ru-RU"/>
        </a:p>
      </dgm:t>
    </dgm:pt>
    <dgm:pt modelId="{0AB98EA8-383D-4CBC-8D39-BE0449E662F9}" type="pres">
      <dgm:prSet presAssocID="{DDFAB9AF-4879-4D32-BD7E-06E93C583485}" presName="connTx" presStyleLbl="parChTrans1D2" presStyleIdx="1" presStyleCnt="8"/>
      <dgm:spPr/>
      <dgm:t>
        <a:bodyPr/>
        <a:lstStyle/>
        <a:p>
          <a:endParaRPr lang="ru-RU"/>
        </a:p>
      </dgm:t>
    </dgm:pt>
    <dgm:pt modelId="{50CD24CE-1B01-42B1-B55A-FA0B7D6BD7B8}" type="pres">
      <dgm:prSet presAssocID="{87F14B22-46A7-487E-9710-BC7818BBC55D}" presName="root2" presStyleCnt="0"/>
      <dgm:spPr/>
    </dgm:pt>
    <dgm:pt modelId="{53ADDF70-14FD-4C47-A7D9-0191B9F15DD4}" type="pres">
      <dgm:prSet presAssocID="{87F14B22-46A7-487E-9710-BC7818BBC55D}" presName="LevelTwoTextNode" presStyleLbl="node2" presStyleIdx="1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1F6FFB-A416-4E3B-B02A-97516A5293D4}" type="pres">
      <dgm:prSet presAssocID="{87F14B22-46A7-487E-9710-BC7818BBC55D}" presName="level3hierChild" presStyleCnt="0"/>
      <dgm:spPr/>
    </dgm:pt>
    <dgm:pt modelId="{79B34845-E245-40CB-AE21-6C847AAC462C}" type="pres">
      <dgm:prSet presAssocID="{1F91D53B-9EFC-4773-8953-7B7024EAB19D}" presName="conn2-1" presStyleLbl="parChTrans1D2" presStyleIdx="2" presStyleCnt="8"/>
      <dgm:spPr/>
      <dgm:t>
        <a:bodyPr/>
        <a:lstStyle/>
        <a:p>
          <a:endParaRPr lang="ru-RU"/>
        </a:p>
      </dgm:t>
    </dgm:pt>
    <dgm:pt modelId="{43EC0078-11E0-4AD0-B79B-6F591CD9CDD2}" type="pres">
      <dgm:prSet presAssocID="{1F91D53B-9EFC-4773-8953-7B7024EAB19D}" presName="connTx" presStyleLbl="parChTrans1D2" presStyleIdx="2" presStyleCnt="8"/>
      <dgm:spPr/>
      <dgm:t>
        <a:bodyPr/>
        <a:lstStyle/>
        <a:p>
          <a:endParaRPr lang="ru-RU"/>
        </a:p>
      </dgm:t>
    </dgm:pt>
    <dgm:pt modelId="{CEEAAF28-AD4C-4C9E-B9F3-262A1C11CDC9}" type="pres">
      <dgm:prSet presAssocID="{CC9236DD-9648-49BA-BBB8-1AE1E4AEE057}" presName="root2" presStyleCnt="0"/>
      <dgm:spPr/>
    </dgm:pt>
    <dgm:pt modelId="{BA18DFEC-E424-4959-BC08-ACAC33849D21}" type="pres">
      <dgm:prSet presAssocID="{CC9236DD-9648-49BA-BBB8-1AE1E4AEE057}" presName="LevelTwoTextNode" presStyleLbl="node2" presStyleIdx="2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14A944-31A0-4AA7-9D56-7EF5C2E4EF1E}" type="pres">
      <dgm:prSet presAssocID="{CC9236DD-9648-49BA-BBB8-1AE1E4AEE057}" presName="level3hierChild" presStyleCnt="0"/>
      <dgm:spPr/>
    </dgm:pt>
    <dgm:pt modelId="{54FFEB4C-82A2-4691-B714-C24A77AF994F}" type="pres">
      <dgm:prSet presAssocID="{6BEC6190-2A5B-42DE-8C7B-0049409DC288}" presName="conn2-1" presStyleLbl="parChTrans1D2" presStyleIdx="3" presStyleCnt="8"/>
      <dgm:spPr/>
      <dgm:t>
        <a:bodyPr/>
        <a:lstStyle/>
        <a:p>
          <a:endParaRPr lang="ru-RU"/>
        </a:p>
      </dgm:t>
    </dgm:pt>
    <dgm:pt modelId="{4EDF6915-844C-44A4-AF3B-2FE4C5EBF258}" type="pres">
      <dgm:prSet presAssocID="{6BEC6190-2A5B-42DE-8C7B-0049409DC288}" presName="connTx" presStyleLbl="parChTrans1D2" presStyleIdx="3" presStyleCnt="8"/>
      <dgm:spPr/>
      <dgm:t>
        <a:bodyPr/>
        <a:lstStyle/>
        <a:p>
          <a:endParaRPr lang="ru-RU"/>
        </a:p>
      </dgm:t>
    </dgm:pt>
    <dgm:pt modelId="{EC14AFD8-33C1-497C-B3D7-EB3CAD915479}" type="pres">
      <dgm:prSet presAssocID="{65A11C23-DB64-48E9-8B4A-50941FE2A957}" presName="root2" presStyleCnt="0"/>
      <dgm:spPr/>
    </dgm:pt>
    <dgm:pt modelId="{CB383B83-F1D3-49FC-A8D3-799CA74BA11A}" type="pres">
      <dgm:prSet presAssocID="{65A11C23-DB64-48E9-8B4A-50941FE2A957}" presName="LevelTwoTextNode" presStyleLbl="node2" presStyleIdx="3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69DD66-95AE-4AC8-8509-05886259CD81}" type="pres">
      <dgm:prSet presAssocID="{65A11C23-DB64-48E9-8B4A-50941FE2A957}" presName="level3hierChild" presStyleCnt="0"/>
      <dgm:spPr/>
    </dgm:pt>
    <dgm:pt modelId="{72A50179-CB82-43C8-A2BF-B423803BC77A}" type="pres">
      <dgm:prSet presAssocID="{109A4165-AAFC-4CA9-ABE2-FFE7A8002E77}" presName="conn2-1" presStyleLbl="parChTrans1D2" presStyleIdx="4" presStyleCnt="8"/>
      <dgm:spPr/>
      <dgm:t>
        <a:bodyPr/>
        <a:lstStyle/>
        <a:p>
          <a:endParaRPr lang="ru-RU"/>
        </a:p>
      </dgm:t>
    </dgm:pt>
    <dgm:pt modelId="{5BC84525-5153-4B29-899A-62BBC39C4F28}" type="pres">
      <dgm:prSet presAssocID="{109A4165-AAFC-4CA9-ABE2-FFE7A8002E77}" presName="connTx" presStyleLbl="parChTrans1D2" presStyleIdx="4" presStyleCnt="8"/>
      <dgm:spPr/>
      <dgm:t>
        <a:bodyPr/>
        <a:lstStyle/>
        <a:p>
          <a:endParaRPr lang="ru-RU"/>
        </a:p>
      </dgm:t>
    </dgm:pt>
    <dgm:pt modelId="{5845A218-36A9-4119-BE9A-766E24CA6D55}" type="pres">
      <dgm:prSet presAssocID="{EEF83E55-B52A-4B83-9A5F-24BC31E83233}" presName="root2" presStyleCnt="0"/>
      <dgm:spPr/>
    </dgm:pt>
    <dgm:pt modelId="{B29CFD73-1A97-44CA-BDD3-840B4817B10E}" type="pres">
      <dgm:prSet presAssocID="{EEF83E55-B52A-4B83-9A5F-24BC31E83233}" presName="LevelTwoTextNode" presStyleLbl="node2" presStyleIdx="4" presStyleCnt="8" custScaleX="203386" custScaleY="495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12BBFE-21C2-43AF-A8E7-7ACAABCF5997}" type="pres">
      <dgm:prSet presAssocID="{EEF83E55-B52A-4B83-9A5F-24BC31E83233}" presName="level3hierChild" presStyleCnt="0"/>
      <dgm:spPr/>
    </dgm:pt>
    <dgm:pt modelId="{CEE080B7-9E4D-4D9F-91EF-6CE1EA948A5C}" type="pres">
      <dgm:prSet presAssocID="{C908178C-20A5-4BA4-A78A-61DFEEEB2A62}" presName="conn2-1" presStyleLbl="parChTrans1D2" presStyleIdx="5" presStyleCnt="8"/>
      <dgm:spPr/>
      <dgm:t>
        <a:bodyPr/>
        <a:lstStyle/>
        <a:p>
          <a:endParaRPr lang="ru-RU"/>
        </a:p>
      </dgm:t>
    </dgm:pt>
    <dgm:pt modelId="{FF51ED03-5708-48A2-ADBA-9E3E885707DF}" type="pres">
      <dgm:prSet presAssocID="{C908178C-20A5-4BA4-A78A-61DFEEEB2A62}" presName="connTx" presStyleLbl="parChTrans1D2" presStyleIdx="5" presStyleCnt="8"/>
      <dgm:spPr/>
      <dgm:t>
        <a:bodyPr/>
        <a:lstStyle/>
        <a:p>
          <a:endParaRPr lang="ru-RU"/>
        </a:p>
      </dgm:t>
    </dgm:pt>
    <dgm:pt modelId="{65B27094-0F88-40AF-A04F-71168263825A}" type="pres">
      <dgm:prSet presAssocID="{4F0FF2FE-5217-441E-805E-FCDEE817A2DB}" presName="root2" presStyleCnt="0"/>
      <dgm:spPr/>
    </dgm:pt>
    <dgm:pt modelId="{343AFCDD-B5B1-4DE8-92DD-A7854BC9DF9C}" type="pres">
      <dgm:prSet presAssocID="{4F0FF2FE-5217-441E-805E-FCDEE817A2DB}" presName="LevelTwoTextNode" presStyleLbl="node2" presStyleIdx="5" presStyleCnt="8" custScaleX="202310" custScaleY="527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AE1EDB-691C-4823-AEE3-937CEE1546FF}" type="pres">
      <dgm:prSet presAssocID="{4F0FF2FE-5217-441E-805E-FCDEE817A2DB}" presName="level3hierChild" presStyleCnt="0"/>
      <dgm:spPr/>
    </dgm:pt>
    <dgm:pt modelId="{CDC6D1B5-AA61-43C4-A693-7D1C02337C0B}" type="pres">
      <dgm:prSet presAssocID="{C0BF784D-ADCB-49A8-901D-3A2A1F0D27C9}" presName="conn2-1" presStyleLbl="parChTrans1D2" presStyleIdx="6" presStyleCnt="8"/>
      <dgm:spPr/>
      <dgm:t>
        <a:bodyPr/>
        <a:lstStyle/>
        <a:p>
          <a:endParaRPr lang="ru-RU"/>
        </a:p>
      </dgm:t>
    </dgm:pt>
    <dgm:pt modelId="{12687956-B6BF-45E6-A4B7-047C7ACA8166}" type="pres">
      <dgm:prSet presAssocID="{C0BF784D-ADCB-49A8-901D-3A2A1F0D27C9}" presName="connTx" presStyleLbl="parChTrans1D2" presStyleIdx="6" presStyleCnt="8"/>
      <dgm:spPr/>
      <dgm:t>
        <a:bodyPr/>
        <a:lstStyle/>
        <a:p>
          <a:endParaRPr lang="ru-RU"/>
        </a:p>
      </dgm:t>
    </dgm:pt>
    <dgm:pt modelId="{F5B937AF-5C2B-4D5F-BA77-7E42483D9165}" type="pres">
      <dgm:prSet presAssocID="{1CCC2B0F-D19E-4BFC-9CB3-8317AA59D1B6}" presName="root2" presStyleCnt="0"/>
      <dgm:spPr/>
    </dgm:pt>
    <dgm:pt modelId="{F4E32954-5BCB-4F8D-9A37-BF4063F0BAF1}" type="pres">
      <dgm:prSet presAssocID="{1CCC2B0F-D19E-4BFC-9CB3-8317AA59D1B6}" presName="LevelTwoTextNode" presStyleLbl="node2" presStyleIdx="6" presStyleCnt="8" custScaleX="202488" custScaleY="470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2308DC-855F-4F53-9EC2-D38104D917DC}" type="pres">
      <dgm:prSet presAssocID="{1CCC2B0F-D19E-4BFC-9CB3-8317AA59D1B6}" presName="level3hierChild" presStyleCnt="0"/>
      <dgm:spPr/>
    </dgm:pt>
    <dgm:pt modelId="{7CA97C18-050B-44D0-923D-95C60181D479}" type="pres">
      <dgm:prSet presAssocID="{0826768A-71B4-4FE4-B8D8-56F2187EF9C0}" presName="conn2-1" presStyleLbl="parChTrans1D2" presStyleIdx="7" presStyleCnt="8"/>
      <dgm:spPr/>
      <dgm:t>
        <a:bodyPr/>
        <a:lstStyle/>
        <a:p>
          <a:endParaRPr lang="ru-RU"/>
        </a:p>
      </dgm:t>
    </dgm:pt>
    <dgm:pt modelId="{39055E86-24F0-48B6-B0A2-5E9AB176488F}" type="pres">
      <dgm:prSet presAssocID="{0826768A-71B4-4FE4-B8D8-56F2187EF9C0}" presName="connTx" presStyleLbl="parChTrans1D2" presStyleIdx="7" presStyleCnt="8"/>
      <dgm:spPr/>
      <dgm:t>
        <a:bodyPr/>
        <a:lstStyle/>
        <a:p>
          <a:endParaRPr lang="ru-RU"/>
        </a:p>
      </dgm:t>
    </dgm:pt>
    <dgm:pt modelId="{89074491-21AF-494D-BC30-4F2F0F278ACE}" type="pres">
      <dgm:prSet presAssocID="{EA741C4A-6FC3-4E6A-B991-64EEE2DCFE5B}" presName="root2" presStyleCnt="0"/>
      <dgm:spPr/>
    </dgm:pt>
    <dgm:pt modelId="{E903B2F5-E1C2-4011-A0E9-841199ED873F}" type="pres">
      <dgm:prSet presAssocID="{EA741C4A-6FC3-4E6A-B991-64EEE2DCFE5B}" presName="LevelTwoTextNode" presStyleLbl="node2" presStyleIdx="7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78E9B1-0F9B-40BF-BCC7-972F429BEA27}" type="pres">
      <dgm:prSet presAssocID="{EA741C4A-6FC3-4E6A-B991-64EEE2DCFE5B}" presName="level3hierChild" presStyleCnt="0"/>
      <dgm:spPr/>
    </dgm:pt>
  </dgm:ptLst>
  <dgm:cxnLst>
    <dgm:cxn modelId="{AED9D382-63F6-4D31-A2D1-B3C1BA8D243E}" type="presOf" srcId="{0826768A-71B4-4FE4-B8D8-56F2187EF9C0}" destId="{7CA97C18-050B-44D0-923D-95C60181D479}" srcOrd="0" destOrd="0" presId="urn:microsoft.com/office/officeart/2008/layout/HorizontalMultiLevelHierarchy"/>
    <dgm:cxn modelId="{619F3721-FF8F-4EA6-80EA-EA2370A9D89F}" type="presOf" srcId="{DE418D3E-5912-46CA-BB4F-36B332BFB40B}" destId="{7AFD4FCC-D239-4F10-B72C-95833A40454C}" srcOrd="0" destOrd="0" presId="urn:microsoft.com/office/officeart/2008/layout/HorizontalMultiLevelHierarchy"/>
    <dgm:cxn modelId="{DBF92031-A9C7-41E8-9C81-54AB7AE57879}" type="presOf" srcId="{C908178C-20A5-4BA4-A78A-61DFEEEB2A62}" destId="{FF51ED03-5708-48A2-ADBA-9E3E885707DF}" srcOrd="1" destOrd="0" presId="urn:microsoft.com/office/officeart/2008/layout/HorizontalMultiLevelHierarchy"/>
    <dgm:cxn modelId="{9FAA695D-9182-4164-AF84-4E06F6934032}" type="presOf" srcId="{6BEC6190-2A5B-42DE-8C7B-0049409DC288}" destId="{4EDF6915-844C-44A4-AF3B-2FE4C5EBF258}" srcOrd="1" destOrd="0" presId="urn:microsoft.com/office/officeart/2008/layout/HorizontalMultiLevelHierarchy"/>
    <dgm:cxn modelId="{C1EE028A-C6F8-40C4-8233-6F8278B865FF}" srcId="{9500DADE-E56B-42DD-882D-433CA8BB46B2}" destId="{AF9BD3DF-BFD2-48C6-8744-3F9DE102E828}" srcOrd="0" destOrd="0" parTransId="{F68C43A2-728E-49B1-9AE2-9DBB7474316D}" sibTransId="{2C7F3598-A520-4BCF-8711-D2C77169CB32}"/>
    <dgm:cxn modelId="{098CCC22-0CDF-4EAF-A625-E5D88968ACF6}" type="presOf" srcId="{C0BF784D-ADCB-49A8-901D-3A2A1F0D27C9}" destId="{CDC6D1B5-AA61-43C4-A693-7D1C02337C0B}" srcOrd="0" destOrd="0" presId="urn:microsoft.com/office/officeart/2008/layout/HorizontalMultiLevelHierarchy"/>
    <dgm:cxn modelId="{011F1C49-FF98-4F32-A45F-F3EEE5BC928E}" srcId="{AF9BD3DF-BFD2-48C6-8744-3F9DE102E828}" destId="{EA741C4A-6FC3-4E6A-B991-64EEE2DCFE5B}" srcOrd="7" destOrd="0" parTransId="{0826768A-71B4-4FE4-B8D8-56F2187EF9C0}" sibTransId="{63512D31-F84A-4E6F-A9B3-868D465D54FB}"/>
    <dgm:cxn modelId="{C60F5798-C7EB-4854-A84E-6845464EDC61}" type="presOf" srcId="{4F0FF2FE-5217-441E-805E-FCDEE817A2DB}" destId="{343AFCDD-B5B1-4DE8-92DD-A7854BC9DF9C}" srcOrd="0" destOrd="0" presId="urn:microsoft.com/office/officeart/2008/layout/HorizontalMultiLevelHierarchy"/>
    <dgm:cxn modelId="{A8D4F859-E6F8-455D-B5DD-971E69A81789}" srcId="{AF9BD3DF-BFD2-48C6-8744-3F9DE102E828}" destId="{65A11C23-DB64-48E9-8B4A-50941FE2A957}" srcOrd="3" destOrd="0" parTransId="{6BEC6190-2A5B-42DE-8C7B-0049409DC288}" sibTransId="{D0ED7E5B-6B5D-4A6A-A527-C49C83E13DA0}"/>
    <dgm:cxn modelId="{025672D2-2C0A-4757-94A1-419C22725444}" type="presOf" srcId="{AF9BD3DF-BFD2-48C6-8744-3F9DE102E828}" destId="{CBFB5432-8FA7-472E-ADCE-454D8A3252FE}" srcOrd="0" destOrd="0" presId="urn:microsoft.com/office/officeart/2008/layout/HorizontalMultiLevelHierarchy"/>
    <dgm:cxn modelId="{9ABDC5C5-3A3F-4458-BBAA-C48037C6E42E}" srcId="{AF9BD3DF-BFD2-48C6-8744-3F9DE102E828}" destId="{B6380AAE-AF63-4CFC-A487-8F6645E10726}" srcOrd="0" destOrd="0" parTransId="{DE418D3E-5912-46CA-BB4F-36B332BFB40B}" sibTransId="{01AEF911-18FC-4FEF-BAB0-A4FE781DFE5F}"/>
    <dgm:cxn modelId="{72D74F6B-C63B-430F-9975-6C9B56093F4B}" srcId="{AF9BD3DF-BFD2-48C6-8744-3F9DE102E828}" destId="{CC9236DD-9648-49BA-BBB8-1AE1E4AEE057}" srcOrd="2" destOrd="0" parTransId="{1F91D53B-9EFC-4773-8953-7B7024EAB19D}" sibTransId="{681D98CE-ED14-4407-9BE0-2396D9D36A1A}"/>
    <dgm:cxn modelId="{D87B09F3-7449-4B2E-91C6-C9D4E523370A}" srcId="{AF9BD3DF-BFD2-48C6-8744-3F9DE102E828}" destId="{87F14B22-46A7-487E-9710-BC7818BBC55D}" srcOrd="1" destOrd="0" parTransId="{DDFAB9AF-4879-4D32-BD7E-06E93C583485}" sibTransId="{5237D811-83FC-4938-89D4-F7408D555A24}"/>
    <dgm:cxn modelId="{8AE0FBF3-0B9C-4767-B42D-49E5FAFBDF61}" type="presOf" srcId="{65A11C23-DB64-48E9-8B4A-50941FE2A957}" destId="{CB383B83-F1D3-49FC-A8D3-799CA74BA11A}" srcOrd="0" destOrd="0" presId="urn:microsoft.com/office/officeart/2008/layout/HorizontalMultiLevelHierarchy"/>
    <dgm:cxn modelId="{00DF4B40-EAE5-4BAC-A59F-892540EDAE3E}" type="presOf" srcId="{DDFAB9AF-4879-4D32-BD7E-06E93C583485}" destId="{0AB98EA8-383D-4CBC-8D39-BE0449E662F9}" srcOrd="1" destOrd="0" presId="urn:microsoft.com/office/officeart/2008/layout/HorizontalMultiLevelHierarchy"/>
    <dgm:cxn modelId="{7D819FCE-1B70-46CF-AF14-A8779ACA66DD}" type="presOf" srcId="{CC9236DD-9648-49BA-BBB8-1AE1E4AEE057}" destId="{BA18DFEC-E424-4959-BC08-ACAC33849D21}" srcOrd="0" destOrd="0" presId="urn:microsoft.com/office/officeart/2008/layout/HorizontalMultiLevelHierarchy"/>
    <dgm:cxn modelId="{9158064F-38E1-474B-9271-F80E8752AB9F}" srcId="{AF9BD3DF-BFD2-48C6-8744-3F9DE102E828}" destId="{1CCC2B0F-D19E-4BFC-9CB3-8317AA59D1B6}" srcOrd="6" destOrd="0" parTransId="{C0BF784D-ADCB-49A8-901D-3A2A1F0D27C9}" sibTransId="{08C7E3B8-961E-4F86-A677-90B1D95D09DD}"/>
    <dgm:cxn modelId="{6F554607-9FFF-4EFD-AD4B-5A4DD7046FBF}" type="presOf" srcId="{109A4165-AAFC-4CA9-ABE2-FFE7A8002E77}" destId="{5BC84525-5153-4B29-899A-62BBC39C4F28}" srcOrd="1" destOrd="0" presId="urn:microsoft.com/office/officeart/2008/layout/HorizontalMultiLevelHierarchy"/>
    <dgm:cxn modelId="{F625B01D-7B70-4035-A2C7-799C81E05109}" type="presOf" srcId="{C0BF784D-ADCB-49A8-901D-3A2A1F0D27C9}" destId="{12687956-B6BF-45E6-A4B7-047C7ACA8166}" srcOrd="1" destOrd="0" presId="urn:microsoft.com/office/officeart/2008/layout/HorizontalMultiLevelHierarchy"/>
    <dgm:cxn modelId="{ED66F523-5DB2-4C87-AC75-4E1FA409476B}" type="presOf" srcId="{C908178C-20A5-4BA4-A78A-61DFEEEB2A62}" destId="{CEE080B7-9E4D-4D9F-91EF-6CE1EA948A5C}" srcOrd="0" destOrd="0" presId="urn:microsoft.com/office/officeart/2008/layout/HorizontalMultiLevelHierarchy"/>
    <dgm:cxn modelId="{943F3BD2-7D1A-44A1-8E9A-8DE6D0A41C0D}" type="presOf" srcId="{6BEC6190-2A5B-42DE-8C7B-0049409DC288}" destId="{54FFEB4C-82A2-4691-B714-C24A77AF994F}" srcOrd="0" destOrd="0" presId="urn:microsoft.com/office/officeart/2008/layout/HorizontalMultiLevelHierarchy"/>
    <dgm:cxn modelId="{37F55893-FC56-4811-A964-6B2304490CD6}" type="presOf" srcId="{DDFAB9AF-4879-4D32-BD7E-06E93C583485}" destId="{1F2DE504-8BF2-4004-9F6D-13BA0EE7B7F7}" srcOrd="0" destOrd="0" presId="urn:microsoft.com/office/officeart/2008/layout/HorizontalMultiLevelHierarchy"/>
    <dgm:cxn modelId="{7161673E-AEC1-4744-B66C-152BFC151552}" type="presOf" srcId="{EEF83E55-B52A-4B83-9A5F-24BC31E83233}" destId="{B29CFD73-1A97-44CA-BDD3-840B4817B10E}" srcOrd="0" destOrd="0" presId="urn:microsoft.com/office/officeart/2008/layout/HorizontalMultiLevelHierarchy"/>
    <dgm:cxn modelId="{25E5D5A5-0B65-40E9-89B7-4CF422426DB3}" srcId="{AF9BD3DF-BFD2-48C6-8744-3F9DE102E828}" destId="{4F0FF2FE-5217-441E-805E-FCDEE817A2DB}" srcOrd="5" destOrd="0" parTransId="{C908178C-20A5-4BA4-A78A-61DFEEEB2A62}" sibTransId="{2CF8137D-B593-4BC4-892C-090E1141E4A9}"/>
    <dgm:cxn modelId="{8E7D86CE-1A27-4ADC-9ADC-C8C6F56851E5}" type="presOf" srcId="{1F91D53B-9EFC-4773-8953-7B7024EAB19D}" destId="{79B34845-E245-40CB-AE21-6C847AAC462C}" srcOrd="0" destOrd="0" presId="urn:microsoft.com/office/officeart/2008/layout/HorizontalMultiLevelHierarchy"/>
    <dgm:cxn modelId="{39F5E3DD-A39A-4FE6-8E69-412858262543}" type="presOf" srcId="{DE418D3E-5912-46CA-BB4F-36B332BFB40B}" destId="{AB89CE58-C970-45D4-976C-14D11929C355}" srcOrd="1" destOrd="0" presId="urn:microsoft.com/office/officeart/2008/layout/HorizontalMultiLevelHierarchy"/>
    <dgm:cxn modelId="{78092102-D450-4158-A2BE-7FF68A5D18A0}" type="presOf" srcId="{EA741C4A-6FC3-4E6A-B991-64EEE2DCFE5B}" destId="{E903B2F5-E1C2-4011-A0E9-841199ED873F}" srcOrd="0" destOrd="0" presId="urn:microsoft.com/office/officeart/2008/layout/HorizontalMultiLevelHierarchy"/>
    <dgm:cxn modelId="{D70D6601-8504-4F20-904E-A6262AC7978E}" type="presOf" srcId="{9500DADE-E56B-42DD-882D-433CA8BB46B2}" destId="{CADE58B9-8B10-4F53-B8E9-53488B3CF231}" srcOrd="0" destOrd="0" presId="urn:microsoft.com/office/officeart/2008/layout/HorizontalMultiLevelHierarchy"/>
    <dgm:cxn modelId="{6857B478-3757-4AF8-8088-1DF31C56F3C6}" type="presOf" srcId="{109A4165-AAFC-4CA9-ABE2-FFE7A8002E77}" destId="{72A50179-CB82-43C8-A2BF-B423803BC77A}" srcOrd="0" destOrd="0" presId="urn:microsoft.com/office/officeart/2008/layout/HorizontalMultiLevelHierarchy"/>
    <dgm:cxn modelId="{3FF23D97-AD0C-4452-AD3B-A4E288B3FD6B}" type="presOf" srcId="{0826768A-71B4-4FE4-B8D8-56F2187EF9C0}" destId="{39055E86-24F0-48B6-B0A2-5E9AB176488F}" srcOrd="1" destOrd="0" presId="urn:microsoft.com/office/officeart/2008/layout/HorizontalMultiLevelHierarchy"/>
    <dgm:cxn modelId="{15293034-49CA-417B-8892-C4A104AACFDA}" type="presOf" srcId="{B6380AAE-AF63-4CFC-A487-8F6645E10726}" destId="{58F9594C-A3E3-4379-8858-89E5E4EEF365}" srcOrd="0" destOrd="0" presId="urn:microsoft.com/office/officeart/2008/layout/HorizontalMultiLevelHierarchy"/>
    <dgm:cxn modelId="{485004C5-F909-4F8A-AE6C-3F9AC2243B8E}" srcId="{AF9BD3DF-BFD2-48C6-8744-3F9DE102E828}" destId="{EEF83E55-B52A-4B83-9A5F-24BC31E83233}" srcOrd="4" destOrd="0" parTransId="{109A4165-AAFC-4CA9-ABE2-FFE7A8002E77}" sibTransId="{4B6B88AB-85AA-4124-B131-EF4AA3419D21}"/>
    <dgm:cxn modelId="{AF36047E-D108-44D6-B77A-E61F50530DCD}" type="presOf" srcId="{1F91D53B-9EFC-4773-8953-7B7024EAB19D}" destId="{43EC0078-11E0-4AD0-B79B-6F591CD9CDD2}" srcOrd="1" destOrd="0" presId="urn:microsoft.com/office/officeart/2008/layout/HorizontalMultiLevelHierarchy"/>
    <dgm:cxn modelId="{3582CB8C-DED4-44FC-A544-B2D37B7E5D76}" type="presOf" srcId="{87F14B22-46A7-487E-9710-BC7818BBC55D}" destId="{53ADDF70-14FD-4C47-A7D9-0191B9F15DD4}" srcOrd="0" destOrd="0" presId="urn:microsoft.com/office/officeart/2008/layout/HorizontalMultiLevelHierarchy"/>
    <dgm:cxn modelId="{D3F075B0-0E5B-4526-952F-EBDF02CFC47B}" type="presOf" srcId="{1CCC2B0F-D19E-4BFC-9CB3-8317AA59D1B6}" destId="{F4E32954-5BCB-4F8D-9A37-BF4063F0BAF1}" srcOrd="0" destOrd="0" presId="urn:microsoft.com/office/officeart/2008/layout/HorizontalMultiLevelHierarchy"/>
    <dgm:cxn modelId="{A94222E0-0509-489B-931B-9DB1BF8DB835}" type="presParOf" srcId="{CADE58B9-8B10-4F53-B8E9-53488B3CF231}" destId="{0B5306EB-FF2F-4EC9-87B9-AD9834269CD1}" srcOrd="0" destOrd="0" presId="urn:microsoft.com/office/officeart/2008/layout/HorizontalMultiLevelHierarchy"/>
    <dgm:cxn modelId="{41650E0B-6CFA-4D37-9E45-6604B504224B}" type="presParOf" srcId="{0B5306EB-FF2F-4EC9-87B9-AD9834269CD1}" destId="{CBFB5432-8FA7-472E-ADCE-454D8A3252FE}" srcOrd="0" destOrd="0" presId="urn:microsoft.com/office/officeart/2008/layout/HorizontalMultiLevelHierarchy"/>
    <dgm:cxn modelId="{C207EFE0-E0AF-40C9-AAD9-86E958D1D40C}" type="presParOf" srcId="{0B5306EB-FF2F-4EC9-87B9-AD9834269CD1}" destId="{4FA4E8DF-A3DC-4C85-A249-9C37B0401D07}" srcOrd="1" destOrd="0" presId="urn:microsoft.com/office/officeart/2008/layout/HorizontalMultiLevelHierarchy"/>
    <dgm:cxn modelId="{DD7C9FA6-4898-4392-A372-C5150500FB22}" type="presParOf" srcId="{4FA4E8DF-A3DC-4C85-A249-9C37B0401D07}" destId="{7AFD4FCC-D239-4F10-B72C-95833A40454C}" srcOrd="0" destOrd="0" presId="urn:microsoft.com/office/officeart/2008/layout/HorizontalMultiLevelHierarchy"/>
    <dgm:cxn modelId="{8CA919ED-7943-4B84-9204-2B91F92C4085}" type="presParOf" srcId="{7AFD4FCC-D239-4F10-B72C-95833A40454C}" destId="{AB89CE58-C970-45D4-976C-14D11929C355}" srcOrd="0" destOrd="0" presId="urn:microsoft.com/office/officeart/2008/layout/HorizontalMultiLevelHierarchy"/>
    <dgm:cxn modelId="{CA0315D9-0F0B-4F1B-AB2E-07DE75CF5FB2}" type="presParOf" srcId="{4FA4E8DF-A3DC-4C85-A249-9C37B0401D07}" destId="{5377384E-474F-4780-8189-77CA1F00E080}" srcOrd="1" destOrd="0" presId="urn:microsoft.com/office/officeart/2008/layout/HorizontalMultiLevelHierarchy"/>
    <dgm:cxn modelId="{DC3129D5-5A22-42B2-8178-852F3B28D52A}" type="presParOf" srcId="{5377384E-474F-4780-8189-77CA1F00E080}" destId="{58F9594C-A3E3-4379-8858-89E5E4EEF365}" srcOrd="0" destOrd="0" presId="urn:microsoft.com/office/officeart/2008/layout/HorizontalMultiLevelHierarchy"/>
    <dgm:cxn modelId="{004FF751-B10C-43AF-9B6F-DD810DB852EE}" type="presParOf" srcId="{5377384E-474F-4780-8189-77CA1F00E080}" destId="{2586328F-E063-436D-B535-21F9DD138572}" srcOrd="1" destOrd="0" presId="urn:microsoft.com/office/officeart/2008/layout/HorizontalMultiLevelHierarchy"/>
    <dgm:cxn modelId="{E9CB4183-C0B0-4A59-9848-82706651CAFA}" type="presParOf" srcId="{4FA4E8DF-A3DC-4C85-A249-9C37B0401D07}" destId="{1F2DE504-8BF2-4004-9F6D-13BA0EE7B7F7}" srcOrd="2" destOrd="0" presId="urn:microsoft.com/office/officeart/2008/layout/HorizontalMultiLevelHierarchy"/>
    <dgm:cxn modelId="{F2DDC83E-7236-432D-9877-5E0A0A2716F4}" type="presParOf" srcId="{1F2DE504-8BF2-4004-9F6D-13BA0EE7B7F7}" destId="{0AB98EA8-383D-4CBC-8D39-BE0449E662F9}" srcOrd="0" destOrd="0" presId="urn:microsoft.com/office/officeart/2008/layout/HorizontalMultiLevelHierarchy"/>
    <dgm:cxn modelId="{EA1369BB-4DC5-4596-9200-C8B7E67988EC}" type="presParOf" srcId="{4FA4E8DF-A3DC-4C85-A249-9C37B0401D07}" destId="{50CD24CE-1B01-42B1-B55A-FA0B7D6BD7B8}" srcOrd="3" destOrd="0" presId="urn:microsoft.com/office/officeart/2008/layout/HorizontalMultiLevelHierarchy"/>
    <dgm:cxn modelId="{C78BF88C-5099-49F4-9B68-15388B061CD0}" type="presParOf" srcId="{50CD24CE-1B01-42B1-B55A-FA0B7D6BD7B8}" destId="{53ADDF70-14FD-4C47-A7D9-0191B9F15DD4}" srcOrd="0" destOrd="0" presId="urn:microsoft.com/office/officeart/2008/layout/HorizontalMultiLevelHierarchy"/>
    <dgm:cxn modelId="{266FD430-8162-4D72-94E3-B09AAEDDE8F0}" type="presParOf" srcId="{50CD24CE-1B01-42B1-B55A-FA0B7D6BD7B8}" destId="{8A1F6FFB-A416-4E3B-B02A-97516A5293D4}" srcOrd="1" destOrd="0" presId="urn:microsoft.com/office/officeart/2008/layout/HorizontalMultiLevelHierarchy"/>
    <dgm:cxn modelId="{FDD6E8A1-C022-4E56-B8BA-1BE0C19CEE9A}" type="presParOf" srcId="{4FA4E8DF-A3DC-4C85-A249-9C37B0401D07}" destId="{79B34845-E245-40CB-AE21-6C847AAC462C}" srcOrd="4" destOrd="0" presId="urn:microsoft.com/office/officeart/2008/layout/HorizontalMultiLevelHierarchy"/>
    <dgm:cxn modelId="{B685757F-4FE1-43E8-BD14-34CA8A8AF973}" type="presParOf" srcId="{79B34845-E245-40CB-AE21-6C847AAC462C}" destId="{43EC0078-11E0-4AD0-B79B-6F591CD9CDD2}" srcOrd="0" destOrd="0" presId="urn:microsoft.com/office/officeart/2008/layout/HorizontalMultiLevelHierarchy"/>
    <dgm:cxn modelId="{C6F33AA7-7C42-4E01-9BF6-A75FB89D7432}" type="presParOf" srcId="{4FA4E8DF-A3DC-4C85-A249-9C37B0401D07}" destId="{CEEAAF28-AD4C-4C9E-B9F3-262A1C11CDC9}" srcOrd="5" destOrd="0" presId="urn:microsoft.com/office/officeart/2008/layout/HorizontalMultiLevelHierarchy"/>
    <dgm:cxn modelId="{2D8A88B6-818B-4290-83D6-B266D9544460}" type="presParOf" srcId="{CEEAAF28-AD4C-4C9E-B9F3-262A1C11CDC9}" destId="{BA18DFEC-E424-4959-BC08-ACAC33849D21}" srcOrd="0" destOrd="0" presId="urn:microsoft.com/office/officeart/2008/layout/HorizontalMultiLevelHierarchy"/>
    <dgm:cxn modelId="{0DAF588D-EC87-4DFC-A1D0-C47D5A4413F9}" type="presParOf" srcId="{CEEAAF28-AD4C-4C9E-B9F3-262A1C11CDC9}" destId="{6714A944-31A0-4AA7-9D56-7EF5C2E4EF1E}" srcOrd="1" destOrd="0" presId="urn:microsoft.com/office/officeart/2008/layout/HorizontalMultiLevelHierarchy"/>
    <dgm:cxn modelId="{6B4E1232-49D3-441E-8248-1B14D9D8FB79}" type="presParOf" srcId="{4FA4E8DF-A3DC-4C85-A249-9C37B0401D07}" destId="{54FFEB4C-82A2-4691-B714-C24A77AF994F}" srcOrd="6" destOrd="0" presId="urn:microsoft.com/office/officeart/2008/layout/HorizontalMultiLevelHierarchy"/>
    <dgm:cxn modelId="{324D245D-A873-4802-851B-1EB71351280D}" type="presParOf" srcId="{54FFEB4C-82A2-4691-B714-C24A77AF994F}" destId="{4EDF6915-844C-44A4-AF3B-2FE4C5EBF258}" srcOrd="0" destOrd="0" presId="urn:microsoft.com/office/officeart/2008/layout/HorizontalMultiLevelHierarchy"/>
    <dgm:cxn modelId="{063B9CB2-5F09-4570-B27A-564F5D1C6A06}" type="presParOf" srcId="{4FA4E8DF-A3DC-4C85-A249-9C37B0401D07}" destId="{EC14AFD8-33C1-497C-B3D7-EB3CAD915479}" srcOrd="7" destOrd="0" presId="urn:microsoft.com/office/officeart/2008/layout/HorizontalMultiLevelHierarchy"/>
    <dgm:cxn modelId="{C25360E2-D3D9-451E-9282-7BB60E0AD587}" type="presParOf" srcId="{EC14AFD8-33C1-497C-B3D7-EB3CAD915479}" destId="{CB383B83-F1D3-49FC-A8D3-799CA74BA11A}" srcOrd="0" destOrd="0" presId="urn:microsoft.com/office/officeart/2008/layout/HorizontalMultiLevelHierarchy"/>
    <dgm:cxn modelId="{352DD4A1-2420-4088-B00C-D4BF69D37D06}" type="presParOf" srcId="{EC14AFD8-33C1-497C-B3D7-EB3CAD915479}" destId="{5269DD66-95AE-4AC8-8509-05886259CD81}" srcOrd="1" destOrd="0" presId="urn:microsoft.com/office/officeart/2008/layout/HorizontalMultiLevelHierarchy"/>
    <dgm:cxn modelId="{1B0E97AB-DA74-4C6B-A9D6-2843AC5B7991}" type="presParOf" srcId="{4FA4E8DF-A3DC-4C85-A249-9C37B0401D07}" destId="{72A50179-CB82-43C8-A2BF-B423803BC77A}" srcOrd="8" destOrd="0" presId="urn:microsoft.com/office/officeart/2008/layout/HorizontalMultiLevelHierarchy"/>
    <dgm:cxn modelId="{1677AAB0-5C35-41FB-B6FC-BC8C205D1DA4}" type="presParOf" srcId="{72A50179-CB82-43C8-A2BF-B423803BC77A}" destId="{5BC84525-5153-4B29-899A-62BBC39C4F28}" srcOrd="0" destOrd="0" presId="urn:microsoft.com/office/officeart/2008/layout/HorizontalMultiLevelHierarchy"/>
    <dgm:cxn modelId="{7C078777-4B70-452C-BE52-FCF7D547854A}" type="presParOf" srcId="{4FA4E8DF-A3DC-4C85-A249-9C37B0401D07}" destId="{5845A218-36A9-4119-BE9A-766E24CA6D55}" srcOrd="9" destOrd="0" presId="urn:microsoft.com/office/officeart/2008/layout/HorizontalMultiLevelHierarchy"/>
    <dgm:cxn modelId="{ABCE3CA5-9332-49B7-A491-C3AD69300BA4}" type="presParOf" srcId="{5845A218-36A9-4119-BE9A-766E24CA6D55}" destId="{B29CFD73-1A97-44CA-BDD3-840B4817B10E}" srcOrd="0" destOrd="0" presId="urn:microsoft.com/office/officeart/2008/layout/HorizontalMultiLevelHierarchy"/>
    <dgm:cxn modelId="{32354C2A-26AA-441E-BCE6-62CE70C83523}" type="presParOf" srcId="{5845A218-36A9-4119-BE9A-766E24CA6D55}" destId="{9F12BBFE-21C2-43AF-A8E7-7ACAABCF5997}" srcOrd="1" destOrd="0" presId="urn:microsoft.com/office/officeart/2008/layout/HorizontalMultiLevelHierarchy"/>
    <dgm:cxn modelId="{8E21399D-D094-4D2E-9F6B-8DB3E34CB709}" type="presParOf" srcId="{4FA4E8DF-A3DC-4C85-A249-9C37B0401D07}" destId="{CEE080B7-9E4D-4D9F-91EF-6CE1EA948A5C}" srcOrd="10" destOrd="0" presId="urn:microsoft.com/office/officeart/2008/layout/HorizontalMultiLevelHierarchy"/>
    <dgm:cxn modelId="{03AED6E8-8AFA-4335-99C2-B73EEC50F51E}" type="presParOf" srcId="{CEE080B7-9E4D-4D9F-91EF-6CE1EA948A5C}" destId="{FF51ED03-5708-48A2-ADBA-9E3E885707DF}" srcOrd="0" destOrd="0" presId="urn:microsoft.com/office/officeart/2008/layout/HorizontalMultiLevelHierarchy"/>
    <dgm:cxn modelId="{2B02512D-9940-4214-BFE9-01F0FDA12A8D}" type="presParOf" srcId="{4FA4E8DF-A3DC-4C85-A249-9C37B0401D07}" destId="{65B27094-0F88-40AF-A04F-71168263825A}" srcOrd="11" destOrd="0" presId="urn:microsoft.com/office/officeart/2008/layout/HorizontalMultiLevelHierarchy"/>
    <dgm:cxn modelId="{EEC00D3C-1A10-4694-ACF1-52D6F74416BF}" type="presParOf" srcId="{65B27094-0F88-40AF-A04F-71168263825A}" destId="{343AFCDD-B5B1-4DE8-92DD-A7854BC9DF9C}" srcOrd="0" destOrd="0" presId="urn:microsoft.com/office/officeart/2008/layout/HorizontalMultiLevelHierarchy"/>
    <dgm:cxn modelId="{8867D31D-2221-4D83-8D30-FB8909D38BB4}" type="presParOf" srcId="{65B27094-0F88-40AF-A04F-71168263825A}" destId="{FFAE1EDB-691C-4823-AEE3-937CEE1546FF}" srcOrd="1" destOrd="0" presId="urn:microsoft.com/office/officeart/2008/layout/HorizontalMultiLevelHierarchy"/>
    <dgm:cxn modelId="{4C7A8EC3-8429-40AF-A7EA-2713B965A9E4}" type="presParOf" srcId="{4FA4E8DF-A3DC-4C85-A249-9C37B0401D07}" destId="{CDC6D1B5-AA61-43C4-A693-7D1C02337C0B}" srcOrd="12" destOrd="0" presId="urn:microsoft.com/office/officeart/2008/layout/HorizontalMultiLevelHierarchy"/>
    <dgm:cxn modelId="{A8525680-301B-4284-8AB9-7F1896D69A98}" type="presParOf" srcId="{CDC6D1B5-AA61-43C4-A693-7D1C02337C0B}" destId="{12687956-B6BF-45E6-A4B7-047C7ACA8166}" srcOrd="0" destOrd="0" presId="urn:microsoft.com/office/officeart/2008/layout/HorizontalMultiLevelHierarchy"/>
    <dgm:cxn modelId="{ECC484F6-FD61-48AE-A5C0-3FD55F368348}" type="presParOf" srcId="{4FA4E8DF-A3DC-4C85-A249-9C37B0401D07}" destId="{F5B937AF-5C2B-4D5F-BA77-7E42483D9165}" srcOrd="13" destOrd="0" presId="urn:microsoft.com/office/officeart/2008/layout/HorizontalMultiLevelHierarchy"/>
    <dgm:cxn modelId="{80B94C00-8B03-4B27-8B1D-7F9A6B9DBF4B}" type="presParOf" srcId="{F5B937AF-5C2B-4D5F-BA77-7E42483D9165}" destId="{F4E32954-5BCB-4F8D-9A37-BF4063F0BAF1}" srcOrd="0" destOrd="0" presId="urn:microsoft.com/office/officeart/2008/layout/HorizontalMultiLevelHierarchy"/>
    <dgm:cxn modelId="{469C8A44-3687-477D-908B-FF318D55B4AF}" type="presParOf" srcId="{F5B937AF-5C2B-4D5F-BA77-7E42483D9165}" destId="{3D2308DC-855F-4F53-9EC2-D38104D917DC}" srcOrd="1" destOrd="0" presId="urn:microsoft.com/office/officeart/2008/layout/HorizontalMultiLevelHierarchy"/>
    <dgm:cxn modelId="{2762B8B5-94F5-4004-AFB4-4AA0A1828FFD}" type="presParOf" srcId="{4FA4E8DF-A3DC-4C85-A249-9C37B0401D07}" destId="{7CA97C18-050B-44D0-923D-95C60181D479}" srcOrd="14" destOrd="0" presId="urn:microsoft.com/office/officeart/2008/layout/HorizontalMultiLevelHierarchy"/>
    <dgm:cxn modelId="{3EFDB578-D426-4931-BA4F-C620D12E817A}" type="presParOf" srcId="{7CA97C18-050B-44D0-923D-95C60181D479}" destId="{39055E86-24F0-48B6-B0A2-5E9AB176488F}" srcOrd="0" destOrd="0" presId="urn:microsoft.com/office/officeart/2008/layout/HorizontalMultiLevelHierarchy"/>
    <dgm:cxn modelId="{9DA2C0BD-7505-4542-85D3-230E9FA53292}" type="presParOf" srcId="{4FA4E8DF-A3DC-4C85-A249-9C37B0401D07}" destId="{89074491-21AF-494D-BC30-4F2F0F278ACE}" srcOrd="15" destOrd="0" presId="urn:microsoft.com/office/officeart/2008/layout/HorizontalMultiLevelHierarchy"/>
    <dgm:cxn modelId="{4894E1CE-6D13-48CA-A6A6-59A6D46585C8}" type="presParOf" srcId="{89074491-21AF-494D-BC30-4F2F0F278ACE}" destId="{E903B2F5-E1C2-4011-A0E9-841199ED873F}" srcOrd="0" destOrd="0" presId="urn:microsoft.com/office/officeart/2008/layout/HorizontalMultiLevelHierarchy"/>
    <dgm:cxn modelId="{1F7E66A5-A6B4-408F-8E98-623E8277EEDF}" type="presParOf" srcId="{89074491-21AF-494D-BC30-4F2F0F278ACE}" destId="{0078E9B1-0F9B-40BF-BCC7-972F429BEA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97C18-050B-44D0-923D-95C60181D479}">
      <dsp:nvSpPr>
        <dsp:cNvPr id="0" name=""/>
        <dsp:cNvSpPr/>
      </dsp:nvSpPr>
      <dsp:spPr>
        <a:xfrm>
          <a:off x="1239709" y="2895600"/>
          <a:ext cx="669580" cy="2613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2613365"/>
              </a:lnTo>
              <a:lnTo>
                <a:pt x="669580" y="2613365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507055" y="4134838"/>
        <a:ext cx="134888" cy="134888"/>
      </dsp:txXfrm>
    </dsp:sp>
    <dsp:sp modelId="{CDC6D1B5-AA61-43C4-A693-7D1C02337C0B}">
      <dsp:nvSpPr>
        <dsp:cNvPr id="0" name=""/>
        <dsp:cNvSpPr/>
      </dsp:nvSpPr>
      <dsp:spPr>
        <a:xfrm>
          <a:off x="1239709" y="2895600"/>
          <a:ext cx="669580" cy="1879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1879126"/>
              </a:lnTo>
              <a:lnTo>
                <a:pt x="669580" y="1879126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524628" y="3785291"/>
        <a:ext cx="99742" cy="99742"/>
      </dsp:txXfrm>
    </dsp:sp>
    <dsp:sp modelId="{CEE080B7-9E4D-4D9F-91EF-6CE1EA948A5C}">
      <dsp:nvSpPr>
        <dsp:cNvPr id="0" name=""/>
        <dsp:cNvSpPr/>
      </dsp:nvSpPr>
      <dsp:spPr>
        <a:xfrm>
          <a:off x="1239709" y="2895600"/>
          <a:ext cx="669580" cy="1118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1118623"/>
              </a:lnTo>
              <a:lnTo>
                <a:pt x="669580" y="1118623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41906" y="3422318"/>
        <a:ext cx="65185" cy="65185"/>
      </dsp:txXfrm>
    </dsp:sp>
    <dsp:sp modelId="{72A50179-CB82-43C8-A2BF-B423803BC77A}">
      <dsp:nvSpPr>
        <dsp:cNvPr id="0" name=""/>
        <dsp:cNvSpPr/>
      </dsp:nvSpPr>
      <dsp:spPr>
        <a:xfrm>
          <a:off x="1239709" y="2895600"/>
          <a:ext cx="669580" cy="3451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345142"/>
              </a:lnTo>
              <a:lnTo>
                <a:pt x="669580" y="345142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55667" y="3049338"/>
        <a:ext cx="37665" cy="37665"/>
      </dsp:txXfrm>
    </dsp:sp>
    <dsp:sp modelId="{54FFEB4C-82A2-4691-B714-C24A77AF994F}">
      <dsp:nvSpPr>
        <dsp:cNvPr id="0" name=""/>
        <dsp:cNvSpPr/>
      </dsp:nvSpPr>
      <dsp:spPr>
        <a:xfrm>
          <a:off x="1239709" y="2493526"/>
          <a:ext cx="669580" cy="402073"/>
        </a:xfrm>
        <a:custGeom>
          <a:avLst/>
          <a:gdLst/>
          <a:ahLst/>
          <a:cxnLst/>
          <a:rect l="0" t="0" r="0" b="0"/>
          <a:pathLst>
            <a:path>
              <a:moveTo>
                <a:pt x="0" y="402073"/>
              </a:moveTo>
              <a:lnTo>
                <a:pt x="334790" y="402073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54973" y="2675037"/>
        <a:ext cx="39051" cy="39051"/>
      </dsp:txXfrm>
    </dsp:sp>
    <dsp:sp modelId="{79B34845-E245-40CB-AE21-6C847AAC462C}">
      <dsp:nvSpPr>
        <dsp:cNvPr id="0" name=""/>
        <dsp:cNvSpPr/>
      </dsp:nvSpPr>
      <dsp:spPr>
        <a:xfrm>
          <a:off x="1239709" y="1756429"/>
          <a:ext cx="669580" cy="1139170"/>
        </a:xfrm>
        <a:custGeom>
          <a:avLst/>
          <a:gdLst/>
          <a:ahLst/>
          <a:cxnLst/>
          <a:rect l="0" t="0" r="0" b="0"/>
          <a:pathLst>
            <a:path>
              <a:moveTo>
                <a:pt x="0" y="1139170"/>
              </a:moveTo>
              <a:lnTo>
                <a:pt x="334790" y="1139170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41465" y="2292980"/>
        <a:ext cx="66069" cy="66069"/>
      </dsp:txXfrm>
    </dsp:sp>
    <dsp:sp modelId="{1F2DE504-8BF2-4004-9F6D-13BA0EE7B7F7}">
      <dsp:nvSpPr>
        <dsp:cNvPr id="0" name=""/>
        <dsp:cNvSpPr/>
      </dsp:nvSpPr>
      <dsp:spPr>
        <a:xfrm>
          <a:off x="1239709" y="1019331"/>
          <a:ext cx="669580" cy="1876268"/>
        </a:xfrm>
        <a:custGeom>
          <a:avLst/>
          <a:gdLst/>
          <a:ahLst/>
          <a:cxnLst/>
          <a:rect l="0" t="0" r="0" b="0"/>
          <a:pathLst>
            <a:path>
              <a:moveTo>
                <a:pt x="0" y="1876268"/>
              </a:moveTo>
              <a:lnTo>
                <a:pt x="334790" y="1876268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524695" y="1907661"/>
        <a:ext cx="99608" cy="99608"/>
      </dsp:txXfrm>
    </dsp:sp>
    <dsp:sp modelId="{7AFD4FCC-D239-4F10-B72C-95833A40454C}">
      <dsp:nvSpPr>
        <dsp:cNvPr id="0" name=""/>
        <dsp:cNvSpPr/>
      </dsp:nvSpPr>
      <dsp:spPr>
        <a:xfrm>
          <a:off x="1239709" y="282234"/>
          <a:ext cx="669580" cy="2613365"/>
        </a:xfrm>
        <a:custGeom>
          <a:avLst/>
          <a:gdLst/>
          <a:ahLst/>
          <a:cxnLst/>
          <a:rect l="0" t="0" r="0" b="0"/>
          <a:pathLst>
            <a:path>
              <a:moveTo>
                <a:pt x="0" y="2613365"/>
              </a:moveTo>
              <a:lnTo>
                <a:pt x="334790" y="2613365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507055" y="1521472"/>
        <a:ext cx="134888" cy="134888"/>
      </dsp:txXfrm>
    </dsp:sp>
    <dsp:sp modelId="{CBFB5432-8FA7-472E-ADCE-454D8A3252FE}">
      <dsp:nvSpPr>
        <dsp:cNvPr id="0" name=""/>
        <dsp:cNvSpPr/>
      </dsp:nvSpPr>
      <dsp:spPr>
        <a:xfrm rot="16200000">
          <a:off x="-1874198" y="2275745"/>
          <a:ext cx="4988105" cy="1239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Исполнение бюджета  за </a:t>
          </a:r>
          <a:r>
            <a:rPr lang="ru-RU" sz="1600" b="1" kern="1200" dirty="0" smtClean="0">
              <a:solidFill>
                <a:schemeClr val="tx1"/>
              </a:solidFill>
            </a:rPr>
            <a:t>июнь 2026 </a:t>
          </a:r>
          <a:r>
            <a:rPr lang="ru-RU" sz="1600" b="1" kern="1200" dirty="0" smtClean="0">
              <a:solidFill>
                <a:schemeClr val="tx1"/>
              </a:solidFill>
            </a:rPr>
            <a:t>года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-1874198" y="2275745"/>
        <a:ext cx="4988105" cy="1239709"/>
      </dsp:txXfrm>
    </dsp:sp>
    <dsp:sp modelId="{58F9594C-A3E3-4379-8858-89E5E4EEF365}">
      <dsp:nvSpPr>
        <dsp:cNvPr id="0" name=""/>
        <dsp:cNvSpPr/>
      </dsp:nvSpPr>
      <dsp:spPr>
        <a:xfrm>
          <a:off x="1909289" y="40615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1) Бюджетный кодекс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909289" y="40615"/>
        <a:ext cx="6744148" cy="483237"/>
      </dsp:txXfrm>
    </dsp:sp>
    <dsp:sp modelId="{53ADDF70-14FD-4C47-A7D9-0191B9F15DD4}">
      <dsp:nvSpPr>
        <dsp:cNvPr id="0" name=""/>
        <dsp:cNvSpPr/>
      </dsp:nvSpPr>
      <dsp:spPr>
        <a:xfrm>
          <a:off x="1909289" y="777713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2) Закон о Республиканском бюджете и решение о местном бюджете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909289" y="777713"/>
        <a:ext cx="6744148" cy="483237"/>
      </dsp:txXfrm>
    </dsp:sp>
    <dsp:sp modelId="{BA18DFEC-E424-4959-BC08-ACAC33849D21}">
      <dsp:nvSpPr>
        <dsp:cNvPr id="0" name=""/>
        <dsp:cNvSpPr/>
      </dsp:nvSpPr>
      <dsp:spPr>
        <a:xfrm>
          <a:off x="1909289" y="1514810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3) Постановление Правительства Республики Казахстан  или акимата о реализации закона  о республиканском бюджете или решения маслихата о местном бюджете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909289" y="1514810"/>
        <a:ext cx="6744148" cy="483237"/>
      </dsp:txXfrm>
    </dsp:sp>
    <dsp:sp modelId="{CB383B83-F1D3-49FC-A8D3-799CA74BA11A}">
      <dsp:nvSpPr>
        <dsp:cNvPr id="0" name=""/>
        <dsp:cNvSpPr/>
      </dsp:nvSpPr>
      <dsp:spPr>
        <a:xfrm>
          <a:off x="1909289" y="2251907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4) Бюджетные программы государственных органов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909289" y="2251907"/>
        <a:ext cx="6744148" cy="483237"/>
      </dsp:txXfrm>
    </dsp:sp>
    <dsp:sp modelId="{B29CFD73-1A97-44CA-BDD3-840B4817B10E}">
      <dsp:nvSpPr>
        <dsp:cNvPr id="0" name=""/>
        <dsp:cNvSpPr/>
      </dsp:nvSpPr>
      <dsp:spPr>
        <a:xfrm>
          <a:off x="1909289" y="2989005"/>
          <a:ext cx="6774058" cy="5034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5) Сводный план финансирования по обязательствам, сводный план поступлений и финансирования по платежам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909289" y="2989005"/>
        <a:ext cx="6774058" cy="503475"/>
      </dsp:txXfrm>
    </dsp:sp>
    <dsp:sp modelId="{343AFCDD-B5B1-4DE8-92DD-A7854BC9DF9C}">
      <dsp:nvSpPr>
        <dsp:cNvPr id="0" name=""/>
        <dsp:cNvSpPr/>
      </dsp:nvSpPr>
      <dsp:spPr>
        <a:xfrm>
          <a:off x="1909289" y="3746340"/>
          <a:ext cx="6738220" cy="5357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6) Планы финансирования по обязательствам и платежам администратора бюджетных программ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909289" y="3746340"/>
        <a:ext cx="6738220" cy="535766"/>
      </dsp:txXfrm>
    </dsp:sp>
    <dsp:sp modelId="{F4E32954-5BCB-4F8D-9A37-BF4063F0BAF1}">
      <dsp:nvSpPr>
        <dsp:cNvPr id="0" name=""/>
        <dsp:cNvSpPr/>
      </dsp:nvSpPr>
      <dsp:spPr>
        <a:xfrm>
          <a:off x="1909289" y="4535966"/>
          <a:ext cx="6744148" cy="4775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7) Индивидуальные планы финансирования по обязательствам и платежам государственных учреждений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909289" y="4535966"/>
        <a:ext cx="6744148" cy="477520"/>
      </dsp:txXfrm>
    </dsp:sp>
    <dsp:sp modelId="{E903B2F5-E1C2-4011-A0E9-841199ED873F}">
      <dsp:nvSpPr>
        <dsp:cNvPr id="0" name=""/>
        <dsp:cNvSpPr/>
      </dsp:nvSpPr>
      <dsp:spPr>
        <a:xfrm>
          <a:off x="1909289" y="526734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solidFill>
                <a:schemeClr val="tx1"/>
              </a:solidFill>
            </a:rPr>
            <a:t>8) </a:t>
          </a:r>
          <a:r>
            <a:rPr lang="ru-RU" sz="1400" b="1" kern="1200" dirty="0" smtClean="0">
              <a:solidFill>
                <a:schemeClr val="tx1"/>
              </a:solidFill>
            </a:rPr>
            <a:t>НПА, определяющие порядок исполнения бюджета в соответствии с Бюджетным кодексом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1909289" y="5267346"/>
        <a:ext cx="6744148" cy="4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2B4DD6F-8E55-40D8-9106-F0F225189D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626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BE2EA70-F7D2-4D08-83A6-57B894FDB7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08700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9F650-B3CD-4239-BE59-260625682C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7762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A8A01-43E9-407A-8C92-7CF716484F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6733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82AE-B932-4C88-AD19-781970F47C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0820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A8B16-CB6C-4916-8C10-9FE5F82BA5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097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5CED3-3D1E-4530-914C-49419FE6F2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157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6A81-79B3-4BC4-AC1E-52D57B837F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3220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28F90-D2E0-44C1-87F5-470EDEBEB1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563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287B5-A929-4CC7-B7A0-DEF8FA1C36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32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E6203-532B-4F97-8B8D-48B12B10B1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9953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EA39-D49F-4FBB-AC16-18D15DE7AD4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460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5DA5C-903C-4561-B329-1D8C5403B2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111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A47CFBE-E45B-475F-9EE3-CEE9A6A624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4264" r:id="rId1"/>
    <p:sldLayoutId id="2147524259" r:id="rId2"/>
    <p:sldLayoutId id="2147524265" r:id="rId3"/>
    <p:sldLayoutId id="2147524260" r:id="rId4"/>
    <p:sldLayoutId id="2147524261" r:id="rId5"/>
    <p:sldLayoutId id="2147524262" r:id="rId6"/>
    <p:sldLayoutId id="2147524266" r:id="rId7"/>
    <p:sldLayoutId id="2147524267" r:id="rId8"/>
    <p:sldLayoutId id="2147524268" r:id="rId9"/>
    <p:sldLayoutId id="2147524263" r:id="rId10"/>
    <p:sldLayoutId id="214752426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 txBox="1">
            <a:spLocks/>
          </p:cNvSpPr>
          <p:nvPr/>
        </p:nvSpPr>
        <p:spPr bwMode="auto">
          <a:xfrm>
            <a:off x="304800" y="2438400"/>
            <a:ext cx="861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6000" b="1" dirty="0">
                <a:solidFill>
                  <a:srgbClr val="0033CC"/>
                </a:solidFill>
                <a:latin typeface="Calibri" pitchFamily="34" charset="0"/>
              </a:rPr>
              <a:t>Исполнение бюджета                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Аппарата </a:t>
            </a:r>
            <a:r>
              <a:rPr lang="ru-RU" altLang="ru-RU" sz="2000" b="1" dirty="0" err="1" smtClean="0">
                <a:solidFill>
                  <a:srgbClr val="0033CC"/>
                </a:solidFill>
                <a:latin typeface="Calibri" pitchFamily="34" charset="0"/>
              </a:rPr>
              <a:t>маслихата</a:t>
            </a:r>
            <a:r>
              <a:rPr lang="ru-RU" altLang="ru-RU" sz="2000" b="1" dirty="0" smtClean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  <a:latin typeface="Calibri" pitchFamily="34" charset="0"/>
              </a:rPr>
              <a:t>Айыртауского</a:t>
            </a:r>
            <a:r>
              <a:rPr lang="ru-RU" altLang="ru-RU" sz="2000" b="1" dirty="0" smtClean="0">
                <a:solidFill>
                  <a:srgbClr val="0033CC"/>
                </a:solidFill>
                <a:latin typeface="Calibri" pitchFamily="34" charset="0"/>
              </a:rPr>
              <a:t> района СКО за </a:t>
            </a:r>
            <a:r>
              <a:rPr lang="ru-RU" altLang="ru-RU" sz="2000" b="1" dirty="0" smtClean="0">
                <a:solidFill>
                  <a:srgbClr val="0033CC"/>
                </a:solidFill>
                <a:latin typeface="Calibri" pitchFamily="34" charset="0"/>
              </a:rPr>
              <a:t>июнь 2026 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года</a:t>
            </a:r>
            <a:endParaRPr lang="ru-RU" altLang="ru-RU" sz="2000" b="1" dirty="0"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918818738"/>
              </p:ext>
            </p:extLst>
          </p:nvPr>
        </p:nvGraphicFramePr>
        <p:xfrm>
          <a:off x="304800" y="7620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457200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Основные документы по исполнению бюджета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4383681"/>
              </p:ext>
            </p:extLst>
          </p:nvPr>
        </p:nvGraphicFramePr>
        <p:xfrm>
          <a:off x="253621" y="1066800"/>
          <a:ext cx="8763000" cy="5446714"/>
        </p:xfrm>
        <a:graphic>
          <a:graphicData uri="http://schemas.openxmlformats.org/drawingml/2006/table">
            <a:tbl>
              <a:tblPr/>
              <a:tblGrid>
                <a:gridCol w="2362200"/>
                <a:gridCol w="762000"/>
                <a:gridCol w="762000"/>
                <a:gridCol w="762000"/>
                <a:gridCol w="914110"/>
                <a:gridCol w="914483"/>
                <a:gridCol w="838276"/>
                <a:gridCol w="533531"/>
                <a:gridCol w="914400"/>
              </a:tblGrid>
              <a:tr h="4602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        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5" marB="456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Фактическое исполнение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июнь</a:t>
                      </a:r>
                      <a:endParaRPr kumimoji="0" 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Отчетный период 2026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года</a:t>
                      </a:r>
                    </a:p>
                  </a:txBody>
                  <a:tcPr marL="91447" marR="91447"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199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</a:txBody>
                  <a:tcPr marL="91447" marR="91447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91447" marR="91447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91447" marR="91447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Годовой план</a:t>
                      </a:r>
                    </a:p>
                  </a:txBody>
                  <a:tcPr marL="91447" marR="91447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на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июнь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за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июнь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исп.-я (год)</a:t>
                      </a:r>
                    </a:p>
                  </a:txBody>
                  <a:tcPr marL="91447" marR="91447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исп.-я (1.03)</a:t>
                      </a:r>
                    </a:p>
                  </a:txBody>
                  <a:tcPr marL="91447" marR="91447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4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smtClean="0">
                          <a:effectLst/>
                          <a:latin typeface="Arial"/>
                        </a:rPr>
                        <a:t>ВСЕГО РАСХОДЫ: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7" marB="3598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28,5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32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effectLst/>
                          <a:latin typeface="Arial"/>
                        </a:rPr>
                        <a:t>в том числе</a:t>
                      </a:r>
                      <a:endParaRPr lang="ru-RU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7" marB="3598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38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Содержание аппарата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Arial"/>
                        </a:rPr>
                        <a:t>маслихата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5" marB="359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28,5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38">
                <a:tc>
                  <a:txBody>
                    <a:bodyPr/>
                    <a:lstStyle/>
                    <a:p>
                      <a:pPr algn="l" fontAlgn="t"/>
                      <a:r>
                        <a:rPr lang="kk-KZ" sz="1400" b="0" i="0" u="none" strike="noStrike" dirty="0" smtClean="0">
                          <a:effectLst/>
                          <a:latin typeface="Arial"/>
                        </a:rPr>
                        <a:t>Повышение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Arial"/>
                        </a:rPr>
                        <a:t> эффективности депутатов маслихата 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5" marB="359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096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Материально-техническое оснащение аппарата 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/>
                        </a:rPr>
                        <a:t>маслих</a:t>
                      </a:r>
                      <a:r>
                        <a:rPr lang="en-US" sz="1400" b="0" i="0" u="none" strike="noStrike" dirty="0" smtClean="0">
                          <a:effectLst/>
                          <a:latin typeface="Arial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/>
                        </a:rPr>
                        <a:t>ата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5" marB="359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3962400" y="474663"/>
            <a:ext cx="4648200" cy="6286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b="1" dirty="0" smtClean="0">
                <a:solidFill>
                  <a:srgbClr val="0033CC"/>
                </a:solidFill>
              </a:rPr>
              <a:t>Исполнение бюджета по расходам  аппарата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маслихата</a:t>
            </a:r>
            <a:endParaRPr lang="ru-RU" altLang="ru-RU" sz="2000" b="1" dirty="0" smtClean="0"/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7848600" y="1309688"/>
            <a:ext cx="935038" cy="2603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sp>
        <p:nvSpPr>
          <p:cNvPr id="10319" name="AutoShape 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0320" name="AutoShape 6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287338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10321" name="Picture 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474663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2" name="Picture 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22853</TotalTime>
  <Words>220</Words>
  <Application>Microsoft Office PowerPoint</Application>
  <PresentationFormat>Экран (4:3)</PresentationFormat>
  <Paragraphs>69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Волна</vt:lpstr>
      <vt:lpstr>Презентация PowerPoint</vt:lpstr>
      <vt:lpstr>Основные документы по исполнению бюджета</vt:lpstr>
      <vt:lpstr>Исполнение бюджета по расходам  аппарата маслихата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admin</cp:lastModifiedBy>
  <cp:revision>906</cp:revision>
  <cp:lastPrinted>2020-06-29T10:54:18Z</cp:lastPrinted>
  <dcterms:created xsi:type="dcterms:W3CDTF">1601-01-01T00:00:00Z</dcterms:created>
  <dcterms:modified xsi:type="dcterms:W3CDTF">2026-08-26T10:26:21Z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