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523748" r:id="rId1"/>
  </p:sldMasterIdLst>
  <p:notesMasterIdLst>
    <p:notesMasterId r:id="rId5"/>
  </p:notesMasterIdLst>
  <p:handoutMasterIdLst>
    <p:handoutMasterId r:id="rId6"/>
  </p:handoutMasterIdLst>
  <p:sldIdLst>
    <p:sldId id="292" r:id="rId2"/>
    <p:sldId id="287" r:id="rId3"/>
    <p:sldId id="291" r:id="rId4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CC"/>
    <a:srgbClr val="008000"/>
    <a:srgbClr val="0000FF"/>
    <a:srgbClr val="3366FF"/>
    <a:srgbClr val="000000"/>
    <a:srgbClr val="FF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40" autoAdjust="0"/>
    <p:restoredTop sz="92652" autoAdjust="0"/>
  </p:normalViewPr>
  <p:slideViewPr>
    <p:cSldViewPr>
      <p:cViewPr>
        <p:scale>
          <a:sx n="118" d="100"/>
          <a:sy n="118" d="100"/>
        </p:scale>
        <p:origin x="-1482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0DADE-E56B-42DD-882D-433CA8BB46B2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F9BD3DF-BFD2-48C6-8744-3F9DE102E828}">
      <dgm:prSet phldrT="[Текст]"/>
      <dgm:spPr/>
      <dgm:t>
        <a:bodyPr vert="vert"/>
        <a:lstStyle/>
        <a:p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2026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жылғы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мамыр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kk-KZ" b="1" dirty="0" smtClean="0">
              <a:solidFill>
                <a:schemeClr val="tx1"/>
              </a:solidFill>
              <a:latin typeface="Arial Narrow" pitchFamily="34" charset="0"/>
            </a:rPr>
            <a:t>айына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арналған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бюджеттің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атқарылуы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F68C43A2-728E-49B1-9AE2-9DBB7474316D}" type="parTrans" cxnId="{C1EE028A-C6F8-40C4-8233-6F8278B865FF}">
      <dgm:prSet/>
      <dgm:spPr/>
      <dgm:t>
        <a:bodyPr/>
        <a:lstStyle/>
        <a:p>
          <a:endParaRPr lang="ru-RU"/>
        </a:p>
      </dgm:t>
    </dgm:pt>
    <dgm:pt modelId="{2C7F3598-A520-4BCF-8711-D2C77169CB32}" type="sibTrans" cxnId="{C1EE028A-C6F8-40C4-8233-6F8278B865FF}">
      <dgm:prSet/>
      <dgm:spPr/>
      <dgm:t>
        <a:bodyPr/>
        <a:lstStyle/>
        <a:p>
          <a:endParaRPr lang="ru-RU"/>
        </a:p>
      </dgm:t>
    </dgm:pt>
    <dgm:pt modelId="{CC9236DD-9648-49BA-BBB8-1AE1E4AEE05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3)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Қазақстан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Республикасы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Үкіметінің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немесе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әкімдіктің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республикалық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бюджет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заңды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немесе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жергілікті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мәслихаттың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шешімін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іске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асыру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қаулысы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1F91D53B-9EFC-4773-8953-7B7024EAB19D}" type="parTrans" cxnId="{72D74F6B-C63B-430F-9975-6C9B56093F4B}">
      <dgm:prSet/>
      <dgm:spPr/>
      <dgm:t>
        <a:bodyPr/>
        <a:lstStyle/>
        <a:p>
          <a:endParaRPr lang="ru-RU"/>
        </a:p>
      </dgm:t>
    </dgm:pt>
    <dgm:pt modelId="{681D98CE-ED14-4407-9BE0-2396D9D36A1A}" type="sibTrans" cxnId="{72D74F6B-C63B-430F-9975-6C9B56093F4B}">
      <dgm:prSet/>
      <dgm:spPr/>
      <dgm:t>
        <a:bodyPr/>
        <a:lstStyle/>
        <a:p>
          <a:endParaRPr lang="ru-RU"/>
        </a:p>
      </dgm:t>
    </dgm:pt>
    <dgm:pt modelId="{65A11C23-DB64-48E9-8B4A-50941FE2A95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4)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Мемлекеттік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органдардың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бағдарламалары</a:t>
          </a:r>
          <a:endParaRPr lang="ru-RU" b="1" dirty="0" smtClean="0">
            <a:solidFill>
              <a:schemeClr val="tx1"/>
            </a:solidFill>
            <a:latin typeface="Arial Narrow" pitchFamily="34" charset="0"/>
          </a:endParaRPr>
        </a:p>
      </dgm:t>
    </dgm:pt>
    <dgm:pt modelId="{6BEC6190-2A5B-42DE-8C7B-0049409DC288}" type="parTrans" cxnId="{A8D4F859-E6F8-455D-B5DD-971E69A81789}">
      <dgm:prSet/>
      <dgm:spPr/>
      <dgm:t>
        <a:bodyPr/>
        <a:lstStyle/>
        <a:p>
          <a:endParaRPr lang="ru-RU"/>
        </a:p>
      </dgm:t>
    </dgm:pt>
    <dgm:pt modelId="{D0ED7E5B-6B5D-4A6A-A527-C49C83E13DA0}" type="sibTrans" cxnId="{A8D4F859-E6F8-455D-B5DD-971E69A81789}">
      <dgm:prSet/>
      <dgm:spPr/>
      <dgm:t>
        <a:bodyPr/>
        <a:lstStyle/>
        <a:p>
          <a:endParaRPr lang="ru-RU"/>
        </a:p>
      </dgm:t>
    </dgm:pt>
    <dgm:pt modelId="{EA741C4A-6FC3-4E6A-B991-64EEE2DCFE5B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8) 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Бюджет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кодексіне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сәйкес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бюджеттің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атқарылу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тәртібін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айқындайтын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НҚА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0826768A-71B4-4FE4-B8D8-56F2187EF9C0}" type="parTrans" cxnId="{011F1C49-FF98-4F32-A45F-F3EEE5BC928E}">
      <dgm:prSet/>
      <dgm:spPr/>
      <dgm:t>
        <a:bodyPr/>
        <a:lstStyle/>
        <a:p>
          <a:endParaRPr lang="ru-RU"/>
        </a:p>
      </dgm:t>
    </dgm:pt>
    <dgm:pt modelId="{63512D31-F84A-4E6F-A9B3-868D465D54FB}" type="sibTrans" cxnId="{011F1C49-FF98-4F32-A45F-F3EEE5BC928E}">
      <dgm:prSet/>
      <dgm:spPr/>
      <dgm:t>
        <a:bodyPr/>
        <a:lstStyle/>
        <a:p>
          <a:endParaRPr lang="ru-RU"/>
        </a:p>
      </dgm:t>
    </dgm:pt>
    <dgm:pt modelId="{87F14B22-46A7-487E-9710-BC7818BBC55D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2)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Республикалық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бюджет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Заң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және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жергілікті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шешім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DDFAB9AF-4879-4D32-BD7E-06E93C583485}" type="parTrans" cxnId="{D87B09F3-7449-4B2E-91C6-C9D4E523370A}">
      <dgm:prSet/>
      <dgm:spPr/>
      <dgm:t>
        <a:bodyPr/>
        <a:lstStyle/>
        <a:p>
          <a:endParaRPr lang="ru-RU"/>
        </a:p>
      </dgm:t>
    </dgm:pt>
    <dgm:pt modelId="{5237D811-83FC-4938-89D4-F7408D555A24}" type="sibTrans" cxnId="{D87B09F3-7449-4B2E-91C6-C9D4E523370A}">
      <dgm:prSet/>
      <dgm:spPr/>
      <dgm:t>
        <a:bodyPr/>
        <a:lstStyle/>
        <a:p>
          <a:endParaRPr lang="ru-RU"/>
        </a:p>
      </dgm:t>
    </dgm:pt>
    <dgm:pt modelId="{B6380AAE-AF63-4CFC-A487-8F6645E10726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1)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кодекс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DE418D3E-5912-46CA-BB4F-36B332BFB40B}" type="parTrans" cxnId="{9ABDC5C5-3A3F-4458-BBAA-C48037C6E42E}">
      <dgm:prSet/>
      <dgm:spPr/>
      <dgm:t>
        <a:bodyPr/>
        <a:lstStyle/>
        <a:p>
          <a:endParaRPr lang="ru-RU"/>
        </a:p>
      </dgm:t>
    </dgm:pt>
    <dgm:pt modelId="{01AEF911-18FC-4FEF-BAB0-A4FE781DFE5F}" type="sibTrans" cxnId="{9ABDC5C5-3A3F-4458-BBAA-C48037C6E42E}">
      <dgm:prSet/>
      <dgm:spPr/>
      <dgm:t>
        <a:bodyPr/>
        <a:lstStyle/>
        <a:p>
          <a:endParaRPr lang="ru-RU"/>
        </a:p>
      </dgm:t>
    </dgm:pt>
    <dgm:pt modelId="{1CCC2B0F-D19E-4BFC-9CB3-8317AA59D1B6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7)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Мемлекеттік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мекемелердің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міндеттемелері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мен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төлемдері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жеке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жоспарлары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C0BF784D-ADCB-49A8-901D-3A2A1F0D27C9}" type="parTrans" cxnId="{9158064F-38E1-474B-9271-F80E8752AB9F}">
      <dgm:prSet/>
      <dgm:spPr/>
      <dgm:t>
        <a:bodyPr/>
        <a:lstStyle/>
        <a:p>
          <a:endParaRPr lang="ru-RU"/>
        </a:p>
      </dgm:t>
    </dgm:pt>
    <dgm:pt modelId="{08C7E3B8-961E-4F86-A677-90B1D95D09DD}" type="sibTrans" cxnId="{9158064F-38E1-474B-9271-F80E8752AB9F}">
      <dgm:prSet/>
      <dgm:spPr/>
      <dgm:t>
        <a:bodyPr/>
        <a:lstStyle/>
        <a:p>
          <a:endParaRPr lang="ru-RU"/>
        </a:p>
      </dgm:t>
    </dgm:pt>
    <dgm:pt modelId="{EEF83E55-B52A-4B83-9A5F-24BC31E83233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5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Міндеттемелер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жиынтық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жоспары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,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түсімдердің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және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төлемдер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жиынтық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жоспары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109A4165-AAFC-4CA9-ABE2-FFE7A8002E77}" type="parTrans" cxnId="{485004C5-F909-4F8A-AE6C-3F9AC2243B8E}">
      <dgm:prSet/>
      <dgm:spPr/>
      <dgm:t>
        <a:bodyPr/>
        <a:lstStyle/>
        <a:p>
          <a:endParaRPr lang="ru-RU"/>
        </a:p>
      </dgm:t>
    </dgm:pt>
    <dgm:pt modelId="{4B6B88AB-85AA-4124-B131-EF4AA3419D21}" type="sibTrans" cxnId="{485004C5-F909-4F8A-AE6C-3F9AC2243B8E}">
      <dgm:prSet/>
      <dgm:spPr/>
      <dgm:t>
        <a:bodyPr/>
        <a:lstStyle/>
        <a:p>
          <a:endParaRPr lang="ru-RU"/>
        </a:p>
      </dgm:t>
    </dgm:pt>
    <dgm:pt modelId="{4F0FF2FE-5217-441E-805E-FCDEE817A2DB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6)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бағдарламалар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әкімшісінің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міндеттемелері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мен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төлемдері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қаржыландыру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жоспарлары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C908178C-20A5-4BA4-A78A-61DFEEEB2A62}" type="parTrans" cxnId="{25E5D5A5-0B65-40E9-89B7-4CF422426DB3}">
      <dgm:prSet/>
      <dgm:spPr/>
      <dgm:t>
        <a:bodyPr/>
        <a:lstStyle/>
        <a:p>
          <a:endParaRPr lang="ru-RU"/>
        </a:p>
      </dgm:t>
    </dgm:pt>
    <dgm:pt modelId="{2CF8137D-B593-4BC4-892C-090E1141E4A9}" type="sibTrans" cxnId="{25E5D5A5-0B65-40E9-89B7-4CF422426DB3}">
      <dgm:prSet/>
      <dgm:spPr/>
      <dgm:t>
        <a:bodyPr/>
        <a:lstStyle/>
        <a:p>
          <a:endParaRPr lang="ru-RU"/>
        </a:p>
      </dgm:t>
    </dgm:pt>
    <dgm:pt modelId="{CADE58B9-8B10-4F53-B8E9-53488B3CF231}" type="pres">
      <dgm:prSet presAssocID="{9500DADE-E56B-42DD-882D-433CA8BB46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5306EB-FF2F-4EC9-87B9-AD9834269CD1}" type="pres">
      <dgm:prSet presAssocID="{AF9BD3DF-BFD2-48C6-8744-3F9DE102E828}" presName="root1" presStyleCnt="0"/>
      <dgm:spPr/>
    </dgm:pt>
    <dgm:pt modelId="{CBFB5432-8FA7-472E-ADCE-454D8A3252FE}" type="pres">
      <dgm:prSet presAssocID="{AF9BD3DF-BFD2-48C6-8744-3F9DE102E828}" presName="LevelOneTextNode" presStyleLbl="node0" presStyleIdx="0" presStyleCnt="1" custScaleX="122086" custScaleY="93333" custLinFactNeighborX="-692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A4E8DF-A3DC-4C85-A249-9C37B0401D07}" type="pres">
      <dgm:prSet presAssocID="{AF9BD3DF-BFD2-48C6-8744-3F9DE102E828}" presName="level2hierChild" presStyleCnt="0"/>
      <dgm:spPr/>
    </dgm:pt>
    <dgm:pt modelId="{7AFD4FCC-D239-4F10-B72C-95833A40454C}" type="pres">
      <dgm:prSet presAssocID="{DE418D3E-5912-46CA-BB4F-36B332BFB40B}" presName="conn2-1" presStyleLbl="parChTrans1D2" presStyleIdx="0" presStyleCnt="8"/>
      <dgm:spPr/>
      <dgm:t>
        <a:bodyPr/>
        <a:lstStyle/>
        <a:p>
          <a:endParaRPr lang="ru-RU"/>
        </a:p>
      </dgm:t>
    </dgm:pt>
    <dgm:pt modelId="{AB89CE58-C970-45D4-976C-14D11929C355}" type="pres">
      <dgm:prSet presAssocID="{DE418D3E-5912-46CA-BB4F-36B332BFB40B}" presName="connTx" presStyleLbl="parChTrans1D2" presStyleIdx="0" presStyleCnt="8"/>
      <dgm:spPr/>
      <dgm:t>
        <a:bodyPr/>
        <a:lstStyle/>
        <a:p>
          <a:endParaRPr lang="ru-RU"/>
        </a:p>
      </dgm:t>
    </dgm:pt>
    <dgm:pt modelId="{5377384E-474F-4780-8189-77CA1F00E080}" type="pres">
      <dgm:prSet presAssocID="{B6380AAE-AF63-4CFC-A487-8F6645E10726}" presName="root2" presStyleCnt="0"/>
      <dgm:spPr/>
    </dgm:pt>
    <dgm:pt modelId="{58F9594C-A3E3-4379-8858-89E5E4EEF365}" type="pres">
      <dgm:prSet presAssocID="{B6380AAE-AF63-4CFC-A487-8F6645E10726}" presName="LevelTwoTextNode" presStyleLbl="node2" presStyleIdx="0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86328F-E063-436D-B535-21F9DD138572}" type="pres">
      <dgm:prSet presAssocID="{B6380AAE-AF63-4CFC-A487-8F6645E10726}" presName="level3hierChild" presStyleCnt="0"/>
      <dgm:spPr/>
    </dgm:pt>
    <dgm:pt modelId="{1F2DE504-8BF2-4004-9F6D-13BA0EE7B7F7}" type="pres">
      <dgm:prSet presAssocID="{DDFAB9AF-4879-4D32-BD7E-06E93C583485}" presName="conn2-1" presStyleLbl="parChTrans1D2" presStyleIdx="1" presStyleCnt="8"/>
      <dgm:spPr/>
      <dgm:t>
        <a:bodyPr/>
        <a:lstStyle/>
        <a:p>
          <a:endParaRPr lang="ru-RU"/>
        </a:p>
      </dgm:t>
    </dgm:pt>
    <dgm:pt modelId="{0AB98EA8-383D-4CBC-8D39-BE0449E662F9}" type="pres">
      <dgm:prSet presAssocID="{DDFAB9AF-4879-4D32-BD7E-06E93C583485}" presName="connTx" presStyleLbl="parChTrans1D2" presStyleIdx="1" presStyleCnt="8"/>
      <dgm:spPr/>
      <dgm:t>
        <a:bodyPr/>
        <a:lstStyle/>
        <a:p>
          <a:endParaRPr lang="ru-RU"/>
        </a:p>
      </dgm:t>
    </dgm:pt>
    <dgm:pt modelId="{50CD24CE-1B01-42B1-B55A-FA0B7D6BD7B8}" type="pres">
      <dgm:prSet presAssocID="{87F14B22-46A7-487E-9710-BC7818BBC55D}" presName="root2" presStyleCnt="0"/>
      <dgm:spPr/>
    </dgm:pt>
    <dgm:pt modelId="{53ADDF70-14FD-4C47-A7D9-0191B9F15DD4}" type="pres">
      <dgm:prSet presAssocID="{87F14B22-46A7-487E-9710-BC7818BBC55D}" presName="LevelTwoTextNode" presStyleLbl="node2" presStyleIdx="1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1F6FFB-A416-4E3B-B02A-97516A5293D4}" type="pres">
      <dgm:prSet presAssocID="{87F14B22-46A7-487E-9710-BC7818BBC55D}" presName="level3hierChild" presStyleCnt="0"/>
      <dgm:spPr/>
    </dgm:pt>
    <dgm:pt modelId="{79B34845-E245-40CB-AE21-6C847AAC462C}" type="pres">
      <dgm:prSet presAssocID="{1F91D53B-9EFC-4773-8953-7B7024EAB19D}" presName="conn2-1" presStyleLbl="parChTrans1D2" presStyleIdx="2" presStyleCnt="8"/>
      <dgm:spPr/>
      <dgm:t>
        <a:bodyPr/>
        <a:lstStyle/>
        <a:p>
          <a:endParaRPr lang="ru-RU"/>
        </a:p>
      </dgm:t>
    </dgm:pt>
    <dgm:pt modelId="{43EC0078-11E0-4AD0-B79B-6F591CD9CDD2}" type="pres">
      <dgm:prSet presAssocID="{1F91D53B-9EFC-4773-8953-7B7024EAB19D}" presName="connTx" presStyleLbl="parChTrans1D2" presStyleIdx="2" presStyleCnt="8"/>
      <dgm:spPr/>
      <dgm:t>
        <a:bodyPr/>
        <a:lstStyle/>
        <a:p>
          <a:endParaRPr lang="ru-RU"/>
        </a:p>
      </dgm:t>
    </dgm:pt>
    <dgm:pt modelId="{CEEAAF28-AD4C-4C9E-B9F3-262A1C11CDC9}" type="pres">
      <dgm:prSet presAssocID="{CC9236DD-9648-49BA-BBB8-1AE1E4AEE057}" presName="root2" presStyleCnt="0"/>
      <dgm:spPr/>
    </dgm:pt>
    <dgm:pt modelId="{BA18DFEC-E424-4959-BC08-ACAC33849D21}" type="pres">
      <dgm:prSet presAssocID="{CC9236DD-9648-49BA-BBB8-1AE1E4AEE057}" presName="LevelTwoTextNode" presStyleLbl="node2" presStyleIdx="2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14A944-31A0-4AA7-9D56-7EF5C2E4EF1E}" type="pres">
      <dgm:prSet presAssocID="{CC9236DD-9648-49BA-BBB8-1AE1E4AEE057}" presName="level3hierChild" presStyleCnt="0"/>
      <dgm:spPr/>
    </dgm:pt>
    <dgm:pt modelId="{54FFEB4C-82A2-4691-B714-C24A77AF994F}" type="pres">
      <dgm:prSet presAssocID="{6BEC6190-2A5B-42DE-8C7B-0049409DC288}" presName="conn2-1" presStyleLbl="parChTrans1D2" presStyleIdx="3" presStyleCnt="8"/>
      <dgm:spPr/>
      <dgm:t>
        <a:bodyPr/>
        <a:lstStyle/>
        <a:p>
          <a:endParaRPr lang="ru-RU"/>
        </a:p>
      </dgm:t>
    </dgm:pt>
    <dgm:pt modelId="{4EDF6915-844C-44A4-AF3B-2FE4C5EBF258}" type="pres">
      <dgm:prSet presAssocID="{6BEC6190-2A5B-42DE-8C7B-0049409DC288}" presName="connTx" presStyleLbl="parChTrans1D2" presStyleIdx="3" presStyleCnt="8"/>
      <dgm:spPr/>
      <dgm:t>
        <a:bodyPr/>
        <a:lstStyle/>
        <a:p>
          <a:endParaRPr lang="ru-RU"/>
        </a:p>
      </dgm:t>
    </dgm:pt>
    <dgm:pt modelId="{EC14AFD8-33C1-497C-B3D7-EB3CAD915479}" type="pres">
      <dgm:prSet presAssocID="{65A11C23-DB64-48E9-8B4A-50941FE2A957}" presName="root2" presStyleCnt="0"/>
      <dgm:spPr/>
    </dgm:pt>
    <dgm:pt modelId="{CB383B83-F1D3-49FC-A8D3-799CA74BA11A}" type="pres">
      <dgm:prSet presAssocID="{65A11C23-DB64-48E9-8B4A-50941FE2A957}" presName="LevelTwoTextNode" presStyleLbl="node2" presStyleIdx="3" presStyleCnt="8" custScaleX="202488" custScaleY="47589" custLinFactX="14264" custLinFactNeighborX="100000" custLinFactNeighborY="33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69DD66-95AE-4AC8-8509-05886259CD81}" type="pres">
      <dgm:prSet presAssocID="{65A11C23-DB64-48E9-8B4A-50941FE2A957}" presName="level3hierChild" presStyleCnt="0"/>
      <dgm:spPr/>
    </dgm:pt>
    <dgm:pt modelId="{72A50179-CB82-43C8-A2BF-B423803BC77A}" type="pres">
      <dgm:prSet presAssocID="{109A4165-AAFC-4CA9-ABE2-FFE7A8002E77}" presName="conn2-1" presStyleLbl="parChTrans1D2" presStyleIdx="4" presStyleCnt="8"/>
      <dgm:spPr/>
      <dgm:t>
        <a:bodyPr/>
        <a:lstStyle/>
        <a:p>
          <a:endParaRPr lang="ru-RU"/>
        </a:p>
      </dgm:t>
    </dgm:pt>
    <dgm:pt modelId="{5BC84525-5153-4B29-899A-62BBC39C4F28}" type="pres">
      <dgm:prSet presAssocID="{109A4165-AAFC-4CA9-ABE2-FFE7A8002E77}" presName="connTx" presStyleLbl="parChTrans1D2" presStyleIdx="4" presStyleCnt="8"/>
      <dgm:spPr/>
      <dgm:t>
        <a:bodyPr/>
        <a:lstStyle/>
        <a:p>
          <a:endParaRPr lang="ru-RU"/>
        </a:p>
      </dgm:t>
    </dgm:pt>
    <dgm:pt modelId="{5845A218-36A9-4119-BE9A-766E24CA6D55}" type="pres">
      <dgm:prSet presAssocID="{EEF83E55-B52A-4B83-9A5F-24BC31E83233}" presName="root2" presStyleCnt="0"/>
      <dgm:spPr/>
    </dgm:pt>
    <dgm:pt modelId="{B29CFD73-1A97-44CA-BDD3-840B4817B10E}" type="pres">
      <dgm:prSet presAssocID="{EEF83E55-B52A-4B83-9A5F-24BC31E83233}" presName="LevelTwoTextNode" presStyleLbl="node2" presStyleIdx="4" presStyleCnt="8" custScaleX="203386" custScaleY="495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12BBFE-21C2-43AF-A8E7-7ACAABCF5997}" type="pres">
      <dgm:prSet presAssocID="{EEF83E55-B52A-4B83-9A5F-24BC31E83233}" presName="level3hierChild" presStyleCnt="0"/>
      <dgm:spPr/>
    </dgm:pt>
    <dgm:pt modelId="{CEE080B7-9E4D-4D9F-91EF-6CE1EA948A5C}" type="pres">
      <dgm:prSet presAssocID="{C908178C-20A5-4BA4-A78A-61DFEEEB2A62}" presName="conn2-1" presStyleLbl="parChTrans1D2" presStyleIdx="5" presStyleCnt="8"/>
      <dgm:spPr/>
      <dgm:t>
        <a:bodyPr/>
        <a:lstStyle/>
        <a:p>
          <a:endParaRPr lang="ru-RU"/>
        </a:p>
      </dgm:t>
    </dgm:pt>
    <dgm:pt modelId="{FF51ED03-5708-48A2-ADBA-9E3E885707DF}" type="pres">
      <dgm:prSet presAssocID="{C908178C-20A5-4BA4-A78A-61DFEEEB2A62}" presName="connTx" presStyleLbl="parChTrans1D2" presStyleIdx="5" presStyleCnt="8"/>
      <dgm:spPr/>
      <dgm:t>
        <a:bodyPr/>
        <a:lstStyle/>
        <a:p>
          <a:endParaRPr lang="ru-RU"/>
        </a:p>
      </dgm:t>
    </dgm:pt>
    <dgm:pt modelId="{65B27094-0F88-40AF-A04F-71168263825A}" type="pres">
      <dgm:prSet presAssocID="{4F0FF2FE-5217-441E-805E-FCDEE817A2DB}" presName="root2" presStyleCnt="0"/>
      <dgm:spPr/>
    </dgm:pt>
    <dgm:pt modelId="{343AFCDD-B5B1-4DE8-92DD-A7854BC9DF9C}" type="pres">
      <dgm:prSet presAssocID="{4F0FF2FE-5217-441E-805E-FCDEE817A2DB}" presName="LevelTwoTextNode" presStyleLbl="node2" presStyleIdx="5" presStyleCnt="8" custScaleX="202310" custScaleY="527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AE1EDB-691C-4823-AEE3-937CEE1546FF}" type="pres">
      <dgm:prSet presAssocID="{4F0FF2FE-5217-441E-805E-FCDEE817A2DB}" presName="level3hierChild" presStyleCnt="0"/>
      <dgm:spPr/>
    </dgm:pt>
    <dgm:pt modelId="{CDC6D1B5-AA61-43C4-A693-7D1C02337C0B}" type="pres">
      <dgm:prSet presAssocID="{C0BF784D-ADCB-49A8-901D-3A2A1F0D27C9}" presName="conn2-1" presStyleLbl="parChTrans1D2" presStyleIdx="6" presStyleCnt="8"/>
      <dgm:spPr/>
      <dgm:t>
        <a:bodyPr/>
        <a:lstStyle/>
        <a:p>
          <a:endParaRPr lang="ru-RU"/>
        </a:p>
      </dgm:t>
    </dgm:pt>
    <dgm:pt modelId="{12687956-B6BF-45E6-A4B7-047C7ACA8166}" type="pres">
      <dgm:prSet presAssocID="{C0BF784D-ADCB-49A8-901D-3A2A1F0D27C9}" presName="connTx" presStyleLbl="parChTrans1D2" presStyleIdx="6" presStyleCnt="8"/>
      <dgm:spPr/>
      <dgm:t>
        <a:bodyPr/>
        <a:lstStyle/>
        <a:p>
          <a:endParaRPr lang="ru-RU"/>
        </a:p>
      </dgm:t>
    </dgm:pt>
    <dgm:pt modelId="{F5B937AF-5C2B-4D5F-BA77-7E42483D9165}" type="pres">
      <dgm:prSet presAssocID="{1CCC2B0F-D19E-4BFC-9CB3-8317AA59D1B6}" presName="root2" presStyleCnt="0"/>
      <dgm:spPr/>
    </dgm:pt>
    <dgm:pt modelId="{F4E32954-5BCB-4F8D-9A37-BF4063F0BAF1}" type="pres">
      <dgm:prSet presAssocID="{1CCC2B0F-D19E-4BFC-9CB3-8317AA59D1B6}" presName="LevelTwoTextNode" presStyleLbl="node2" presStyleIdx="6" presStyleCnt="8" custScaleX="202488" custScaleY="470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2308DC-855F-4F53-9EC2-D38104D917DC}" type="pres">
      <dgm:prSet presAssocID="{1CCC2B0F-D19E-4BFC-9CB3-8317AA59D1B6}" presName="level3hierChild" presStyleCnt="0"/>
      <dgm:spPr/>
    </dgm:pt>
    <dgm:pt modelId="{7CA97C18-050B-44D0-923D-95C60181D479}" type="pres">
      <dgm:prSet presAssocID="{0826768A-71B4-4FE4-B8D8-56F2187EF9C0}" presName="conn2-1" presStyleLbl="parChTrans1D2" presStyleIdx="7" presStyleCnt="8"/>
      <dgm:spPr/>
      <dgm:t>
        <a:bodyPr/>
        <a:lstStyle/>
        <a:p>
          <a:endParaRPr lang="ru-RU"/>
        </a:p>
      </dgm:t>
    </dgm:pt>
    <dgm:pt modelId="{39055E86-24F0-48B6-B0A2-5E9AB176488F}" type="pres">
      <dgm:prSet presAssocID="{0826768A-71B4-4FE4-B8D8-56F2187EF9C0}" presName="connTx" presStyleLbl="parChTrans1D2" presStyleIdx="7" presStyleCnt="8"/>
      <dgm:spPr/>
      <dgm:t>
        <a:bodyPr/>
        <a:lstStyle/>
        <a:p>
          <a:endParaRPr lang="ru-RU"/>
        </a:p>
      </dgm:t>
    </dgm:pt>
    <dgm:pt modelId="{89074491-21AF-494D-BC30-4F2F0F278ACE}" type="pres">
      <dgm:prSet presAssocID="{EA741C4A-6FC3-4E6A-B991-64EEE2DCFE5B}" presName="root2" presStyleCnt="0"/>
      <dgm:spPr/>
    </dgm:pt>
    <dgm:pt modelId="{E903B2F5-E1C2-4011-A0E9-841199ED873F}" type="pres">
      <dgm:prSet presAssocID="{EA741C4A-6FC3-4E6A-B991-64EEE2DCFE5B}" presName="LevelTwoTextNode" presStyleLbl="node2" presStyleIdx="7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78E9B1-0F9B-40BF-BCC7-972F429BEA27}" type="pres">
      <dgm:prSet presAssocID="{EA741C4A-6FC3-4E6A-B991-64EEE2DCFE5B}" presName="level3hierChild" presStyleCnt="0"/>
      <dgm:spPr/>
    </dgm:pt>
  </dgm:ptLst>
  <dgm:cxnLst>
    <dgm:cxn modelId="{D8A1DC40-92D3-4C05-9B15-B63458BD7F85}" type="presOf" srcId="{6BEC6190-2A5B-42DE-8C7B-0049409DC288}" destId="{4EDF6915-844C-44A4-AF3B-2FE4C5EBF258}" srcOrd="1" destOrd="0" presId="urn:microsoft.com/office/officeart/2008/layout/HorizontalMultiLevelHierarchy"/>
    <dgm:cxn modelId="{60956964-B4B4-4845-9B8E-D2645EBB4B31}" type="presOf" srcId="{4F0FF2FE-5217-441E-805E-FCDEE817A2DB}" destId="{343AFCDD-B5B1-4DE8-92DD-A7854BC9DF9C}" srcOrd="0" destOrd="0" presId="urn:microsoft.com/office/officeart/2008/layout/HorizontalMultiLevelHierarchy"/>
    <dgm:cxn modelId="{C1EE028A-C6F8-40C4-8233-6F8278B865FF}" srcId="{9500DADE-E56B-42DD-882D-433CA8BB46B2}" destId="{AF9BD3DF-BFD2-48C6-8744-3F9DE102E828}" srcOrd="0" destOrd="0" parTransId="{F68C43A2-728E-49B1-9AE2-9DBB7474316D}" sibTransId="{2C7F3598-A520-4BCF-8711-D2C77169CB32}"/>
    <dgm:cxn modelId="{381ACD01-8641-4DC0-86B4-3A91EA303026}" type="presOf" srcId="{109A4165-AAFC-4CA9-ABE2-FFE7A8002E77}" destId="{72A50179-CB82-43C8-A2BF-B423803BC77A}" srcOrd="0" destOrd="0" presId="urn:microsoft.com/office/officeart/2008/layout/HorizontalMultiLevelHierarchy"/>
    <dgm:cxn modelId="{011F1C49-FF98-4F32-A45F-F3EEE5BC928E}" srcId="{AF9BD3DF-BFD2-48C6-8744-3F9DE102E828}" destId="{EA741C4A-6FC3-4E6A-B991-64EEE2DCFE5B}" srcOrd="7" destOrd="0" parTransId="{0826768A-71B4-4FE4-B8D8-56F2187EF9C0}" sibTransId="{63512D31-F84A-4E6F-A9B3-868D465D54FB}"/>
    <dgm:cxn modelId="{2AEBC1D0-4A32-4C56-9863-96F973E71FAA}" type="presOf" srcId="{65A11C23-DB64-48E9-8B4A-50941FE2A957}" destId="{CB383B83-F1D3-49FC-A8D3-799CA74BA11A}" srcOrd="0" destOrd="0" presId="urn:microsoft.com/office/officeart/2008/layout/HorizontalMultiLevelHierarchy"/>
    <dgm:cxn modelId="{E3EE308E-5D82-46A9-9202-CFB54B2AA1EB}" type="presOf" srcId="{1F91D53B-9EFC-4773-8953-7B7024EAB19D}" destId="{79B34845-E245-40CB-AE21-6C847AAC462C}" srcOrd="0" destOrd="0" presId="urn:microsoft.com/office/officeart/2008/layout/HorizontalMultiLevelHierarchy"/>
    <dgm:cxn modelId="{5FE01CF2-D844-4C9A-8701-398803F83CFB}" type="presOf" srcId="{C908178C-20A5-4BA4-A78A-61DFEEEB2A62}" destId="{FF51ED03-5708-48A2-ADBA-9E3E885707DF}" srcOrd="1" destOrd="0" presId="urn:microsoft.com/office/officeart/2008/layout/HorizontalMultiLevelHierarchy"/>
    <dgm:cxn modelId="{043D0CF1-5301-43F9-95C6-AC8E0705185F}" type="presOf" srcId="{DE418D3E-5912-46CA-BB4F-36B332BFB40B}" destId="{7AFD4FCC-D239-4F10-B72C-95833A40454C}" srcOrd="0" destOrd="0" presId="urn:microsoft.com/office/officeart/2008/layout/HorizontalMultiLevelHierarchy"/>
    <dgm:cxn modelId="{A8D4F859-E6F8-455D-B5DD-971E69A81789}" srcId="{AF9BD3DF-BFD2-48C6-8744-3F9DE102E828}" destId="{65A11C23-DB64-48E9-8B4A-50941FE2A957}" srcOrd="3" destOrd="0" parTransId="{6BEC6190-2A5B-42DE-8C7B-0049409DC288}" sibTransId="{D0ED7E5B-6B5D-4A6A-A527-C49C83E13DA0}"/>
    <dgm:cxn modelId="{9876BF9F-B118-4536-ABAB-C274E8BFA8F5}" type="presOf" srcId="{AF9BD3DF-BFD2-48C6-8744-3F9DE102E828}" destId="{CBFB5432-8FA7-472E-ADCE-454D8A3252FE}" srcOrd="0" destOrd="0" presId="urn:microsoft.com/office/officeart/2008/layout/HorizontalMultiLevelHierarchy"/>
    <dgm:cxn modelId="{F31DDBFA-F216-45D5-BFDC-2BB197B08FDE}" type="presOf" srcId="{C908178C-20A5-4BA4-A78A-61DFEEEB2A62}" destId="{CEE080B7-9E4D-4D9F-91EF-6CE1EA948A5C}" srcOrd="0" destOrd="0" presId="urn:microsoft.com/office/officeart/2008/layout/HorizontalMultiLevelHierarchy"/>
    <dgm:cxn modelId="{9ABDC5C5-3A3F-4458-BBAA-C48037C6E42E}" srcId="{AF9BD3DF-BFD2-48C6-8744-3F9DE102E828}" destId="{B6380AAE-AF63-4CFC-A487-8F6645E10726}" srcOrd="0" destOrd="0" parTransId="{DE418D3E-5912-46CA-BB4F-36B332BFB40B}" sibTransId="{01AEF911-18FC-4FEF-BAB0-A4FE781DFE5F}"/>
    <dgm:cxn modelId="{23B2724D-BF76-4EE1-AEEF-343D726D5318}" type="presOf" srcId="{B6380AAE-AF63-4CFC-A487-8F6645E10726}" destId="{58F9594C-A3E3-4379-8858-89E5E4EEF365}" srcOrd="0" destOrd="0" presId="urn:microsoft.com/office/officeart/2008/layout/HorizontalMultiLevelHierarchy"/>
    <dgm:cxn modelId="{72D74F6B-C63B-430F-9975-6C9B56093F4B}" srcId="{AF9BD3DF-BFD2-48C6-8744-3F9DE102E828}" destId="{CC9236DD-9648-49BA-BBB8-1AE1E4AEE057}" srcOrd="2" destOrd="0" parTransId="{1F91D53B-9EFC-4773-8953-7B7024EAB19D}" sibTransId="{681D98CE-ED14-4407-9BE0-2396D9D36A1A}"/>
    <dgm:cxn modelId="{63513174-4ED9-49A4-9C38-DD1B83B03F32}" type="presOf" srcId="{0826768A-71B4-4FE4-B8D8-56F2187EF9C0}" destId="{39055E86-24F0-48B6-B0A2-5E9AB176488F}" srcOrd="1" destOrd="0" presId="urn:microsoft.com/office/officeart/2008/layout/HorizontalMultiLevelHierarchy"/>
    <dgm:cxn modelId="{D87B09F3-7449-4B2E-91C6-C9D4E523370A}" srcId="{AF9BD3DF-BFD2-48C6-8744-3F9DE102E828}" destId="{87F14B22-46A7-487E-9710-BC7818BBC55D}" srcOrd="1" destOrd="0" parTransId="{DDFAB9AF-4879-4D32-BD7E-06E93C583485}" sibTransId="{5237D811-83FC-4938-89D4-F7408D555A24}"/>
    <dgm:cxn modelId="{3ABE47FD-5160-4305-B160-6B2AA56B079E}" type="presOf" srcId="{EEF83E55-B52A-4B83-9A5F-24BC31E83233}" destId="{B29CFD73-1A97-44CA-BDD3-840B4817B10E}" srcOrd="0" destOrd="0" presId="urn:microsoft.com/office/officeart/2008/layout/HorizontalMultiLevelHierarchy"/>
    <dgm:cxn modelId="{596FB633-298F-47D0-ABDB-4117E95AFD54}" type="presOf" srcId="{6BEC6190-2A5B-42DE-8C7B-0049409DC288}" destId="{54FFEB4C-82A2-4691-B714-C24A77AF994F}" srcOrd="0" destOrd="0" presId="urn:microsoft.com/office/officeart/2008/layout/HorizontalMultiLevelHierarchy"/>
    <dgm:cxn modelId="{9158064F-38E1-474B-9271-F80E8752AB9F}" srcId="{AF9BD3DF-BFD2-48C6-8744-3F9DE102E828}" destId="{1CCC2B0F-D19E-4BFC-9CB3-8317AA59D1B6}" srcOrd="6" destOrd="0" parTransId="{C0BF784D-ADCB-49A8-901D-3A2A1F0D27C9}" sibTransId="{08C7E3B8-961E-4F86-A677-90B1D95D09DD}"/>
    <dgm:cxn modelId="{19B2BE79-032F-4D53-808D-C544AB39547C}" type="presOf" srcId="{109A4165-AAFC-4CA9-ABE2-FFE7A8002E77}" destId="{5BC84525-5153-4B29-899A-62BBC39C4F28}" srcOrd="1" destOrd="0" presId="urn:microsoft.com/office/officeart/2008/layout/HorizontalMultiLevelHierarchy"/>
    <dgm:cxn modelId="{E1BFB93D-FB80-46D0-998A-56B1E9DB9ADC}" type="presOf" srcId="{9500DADE-E56B-42DD-882D-433CA8BB46B2}" destId="{CADE58B9-8B10-4F53-B8E9-53488B3CF231}" srcOrd="0" destOrd="0" presId="urn:microsoft.com/office/officeart/2008/layout/HorizontalMultiLevelHierarchy"/>
    <dgm:cxn modelId="{3D6456E4-881E-4DDF-8E0D-BE5A394C658F}" type="presOf" srcId="{CC9236DD-9648-49BA-BBB8-1AE1E4AEE057}" destId="{BA18DFEC-E424-4959-BC08-ACAC33849D21}" srcOrd="0" destOrd="0" presId="urn:microsoft.com/office/officeart/2008/layout/HorizontalMultiLevelHierarchy"/>
    <dgm:cxn modelId="{7EF9EA65-1026-4680-A06E-7ED03D4360E1}" type="presOf" srcId="{DDFAB9AF-4879-4D32-BD7E-06E93C583485}" destId="{1F2DE504-8BF2-4004-9F6D-13BA0EE7B7F7}" srcOrd="0" destOrd="0" presId="urn:microsoft.com/office/officeart/2008/layout/HorizontalMultiLevelHierarchy"/>
    <dgm:cxn modelId="{25E5D5A5-0B65-40E9-89B7-4CF422426DB3}" srcId="{AF9BD3DF-BFD2-48C6-8744-3F9DE102E828}" destId="{4F0FF2FE-5217-441E-805E-FCDEE817A2DB}" srcOrd="5" destOrd="0" parTransId="{C908178C-20A5-4BA4-A78A-61DFEEEB2A62}" sibTransId="{2CF8137D-B593-4BC4-892C-090E1141E4A9}"/>
    <dgm:cxn modelId="{0356243C-4027-45E1-A5D3-B16D1834661D}" type="presOf" srcId="{C0BF784D-ADCB-49A8-901D-3A2A1F0D27C9}" destId="{12687956-B6BF-45E6-A4B7-047C7ACA8166}" srcOrd="1" destOrd="0" presId="urn:microsoft.com/office/officeart/2008/layout/HorizontalMultiLevelHierarchy"/>
    <dgm:cxn modelId="{4E3B1C6A-D7AF-4A38-A41B-29BCD8FF836C}" type="presOf" srcId="{0826768A-71B4-4FE4-B8D8-56F2187EF9C0}" destId="{7CA97C18-050B-44D0-923D-95C60181D479}" srcOrd="0" destOrd="0" presId="urn:microsoft.com/office/officeart/2008/layout/HorizontalMultiLevelHierarchy"/>
    <dgm:cxn modelId="{88111DE9-7D8C-4D67-A88A-CF50E4BF755A}" type="presOf" srcId="{1CCC2B0F-D19E-4BFC-9CB3-8317AA59D1B6}" destId="{F4E32954-5BCB-4F8D-9A37-BF4063F0BAF1}" srcOrd="0" destOrd="0" presId="urn:microsoft.com/office/officeart/2008/layout/HorizontalMultiLevelHierarchy"/>
    <dgm:cxn modelId="{E49CCCE4-EC40-49D0-8447-C54394BAC005}" type="presOf" srcId="{C0BF784D-ADCB-49A8-901D-3A2A1F0D27C9}" destId="{CDC6D1B5-AA61-43C4-A693-7D1C02337C0B}" srcOrd="0" destOrd="0" presId="urn:microsoft.com/office/officeart/2008/layout/HorizontalMultiLevelHierarchy"/>
    <dgm:cxn modelId="{0F243DEA-4192-4454-8F71-DD278202CB45}" type="presOf" srcId="{DE418D3E-5912-46CA-BB4F-36B332BFB40B}" destId="{AB89CE58-C970-45D4-976C-14D11929C355}" srcOrd="1" destOrd="0" presId="urn:microsoft.com/office/officeart/2008/layout/HorizontalMultiLevelHierarchy"/>
    <dgm:cxn modelId="{54DA5E2E-B16D-445D-AA81-39061084C73C}" type="presOf" srcId="{1F91D53B-9EFC-4773-8953-7B7024EAB19D}" destId="{43EC0078-11E0-4AD0-B79B-6F591CD9CDD2}" srcOrd="1" destOrd="0" presId="urn:microsoft.com/office/officeart/2008/layout/HorizontalMultiLevelHierarchy"/>
    <dgm:cxn modelId="{7007C860-FE0A-4114-A0B9-FF7F6121C20E}" type="presOf" srcId="{EA741C4A-6FC3-4E6A-B991-64EEE2DCFE5B}" destId="{E903B2F5-E1C2-4011-A0E9-841199ED873F}" srcOrd="0" destOrd="0" presId="urn:microsoft.com/office/officeart/2008/layout/HorizontalMultiLevelHierarchy"/>
    <dgm:cxn modelId="{485004C5-F909-4F8A-AE6C-3F9AC2243B8E}" srcId="{AF9BD3DF-BFD2-48C6-8744-3F9DE102E828}" destId="{EEF83E55-B52A-4B83-9A5F-24BC31E83233}" srcOrd="4" destOrd="0" parTransId="{109A4165-AAFC-4CA9-ABE2-FFE7A8002E77}" sibTransId="{4B6B88AB-85AA-4124-B131-EF4AA3419D21}"/>
    <dgm:cxn modelId="{1241B05B-DBBA-4A04-B771-03BE3E461EAF}" type="presOf" srcId="{87F14B22-46A7-487E-9710-BC7818BBC55D}" destId="{53ADDF70-14FD-4C47-A7D9-0191B9F15DD4}" srcOrd="0" destOrd="0" presId="urn:microsoft.com/office/officeart/2008/layout/HorizontalMultiLevelHierarchy"/>
    <dgm:cxn modelId="{8E9DA245-C076-4EAA-B51F-27052CFEE640}" type="presOf" srcId="{DDFAB9AF-4879-4D32-BD7E-06E93C583485}" destId="{0AB98EA8-383D-4CBC-8D39-BE0449E662F9}" srcOrd="1" destOrd="0" presId="urn:microsoft.com/office/officeart/2008/layout/HorizontalMultiLevelHierarchy"/>
    <dgm:cxn modelId="{AA945E80-8AA9-42C4-B6D5-441314254504}" type="presParOf" srcId="{CADE58B9-8B10-4F53-B8E9-53488B3CF231}" destId="{0B5306EB-FF2F-4EC9-87B9-AD9834269CD1}" srcOrd="0" destOrd="0" presId="urn:microsoft.com/office/officeart/2008/layout/HorizontalMultiLevelHierarchy"/>
    <dgm:cxn modelId="{D6A79520-6D34-4370-8513-59C97692365F}" type="presParOf" srcId="{0B5306EB-FF2F-4EC9-87B9-AD9834269CD1}" destId="{CBFB5432-8FA7-472E-ADCE-454D8A3252FE}" srcOrd="0" destOrd="0" presId="urn:microsoft.com/office/officeart/2008/layout/HorizontalMultiLevelHierarchy"/>
    <dgm:cxn modelId="{EC68ED87-3EB2-4C52-8754-43DC58D389FE}" type="presParOf" srcId="{0B5306EB-FF2F-4EC9-87B9-AD9834269CD1}" destId="{4FA4E8DF-A3DC-4C85-A249-9C37B0401D07}" srcOrd="1" destOrd="0" presId="urn:microsoft.com/office/officeart/2008/layout/HorizontalMultiLevelHierarchy"/>
    <dgm:cxn modelId="{30D6B9B4-9CBD-4E09-B4E7-B0539FB5FE9D}" type="presParOf" srcId="{4FA4E8DF-A3DC-4C85-A249-9C37B0401D07}" destId="{7AFD4FCC-D239-4F10-B72C-95833A40454C}" srcOrd="0" destOrd="0" presId="urn:microsoft.com/office/officeart/2008/layout/HorizontalMultiLevelHierarchy"/>
    <dgm:cxn modelId="{D7ACE83E-E8CF-462B-A592-05C839971C11}" type="presParOf" srcId="{7AFD4FCC-D239-4F10-B72C-95833A40454C}" destId="{AB89CE58-C970-45D4-976C-14D11929C355}" srcOrd="0" destOrd="0" presId="urn:microsoft.com/office/officeart/2008/layout/HorizontalMultiLevelHierarchy"/>
    <dgm:cxn modelId="{30097FFE-4197-48D4-ABBF-9D9EFEFBCB1E}" type="presParOf" srcId="{4FA4E8DF-A3DC-4C85-A249-9C37B0401D07}" destId="{5377384E-474F-4780-8189-77CA1F00E080}" srcOrd="1" destOrd="0" presId="urn:microsoft.com/office/officeart/2008/layout/HorizontalMultiLevelHierarchy"/>
    <dgm:cxn modelId="{86F4110A-5515-425C-A4D8-4AEFE7B9F345}" type="presParOf" srcId="{5377384E-474F-4780-8189-77CA1F00E080}" destId="{58F9594C-A3E3-4379-8858-89E5E4EEF365}" srcOrd="0" destOrd="0" presId="urn:microsoft.com/office/officeart/2008/layout/HorizontalMultiLevelHierarchy"/>
    <dgm:cxn modelId="{8DFBADF0-1676-4DF0-9EFC-A2E1D0D52133}" type="presParOf" srcId="{5377384E-474F-4780-8189-77CA1F00E080}" destId="{2586328F-E063-436D-B535-21F9DD138572}" srcOrd="1" destOrd="0" presId="urn:microsoft.com/office/officeart/2008/layout/HorizontalMultiLevelHierarchy"/>
    <dgm:cxn modelId="{F446C392-EFA6-437F-9621-D50DC841A5A0}" type="presParOf" srcId="{4FA4E8DF-A3DC-4C85-A249-9C37B0401D07}" destId="{1F2DE504-8BF2-4004-9F6D-13BA0EE7B7F7}" srcOrd="2" destOrd="0" presId="urn:microsoft.com/office/officeart/2008/layout/HorizontalMultiLevelHierarchy"/>
    <dgm:cxn modelId="{3E3796B8-2934-4744-974B-62AD6E2B1C87}" type="presParOf" srcId="{1F2DE504-8BF2-4004-9F6D-13BA0EE7B7F7}" destId="{0AB98EA8-383D-4CBC-8D39-BE0449E662F9}" srcOrd="0" destOrd="0" presId="urn:microsoft.com/office/officeart/2008/layout/HorizontalMultiLevelHierarchy"/>
    <dgm:cxn modelId="{6F0E6C80-FD75-44D2-90C8-9934BB914D30}" type="presParOf" srcId="{4FA4E8DF-A3DC-4C85-A249-9C37B0401D07}" destId="{50CD24CE-1B01-42B1-B55A-FA0B7D6BD7B8}" srcOrd="3" destOrd="0" presId="urn:microsoft.com/office/officeart/2008/layout/HorizontalMultiLevelHierarchy"/>
    <dgm:cxn modelId="{E5E324E5-7BAD-4514-9A9B-B1EAFADB3337}" type="presParOf" srcId="{50CD24CE-1B01-42B1-B55A-FA0B7D6BD7B8}" destId="{53ADDF70-14FD-4C47-A7D9-0191B9F15DD4}" srcOrd="0" destOrd="0" presId="urn:microsoft.com/office/officeart/2008/layout/HorizontalMultiLevelHierarchy"/>
    <dgm:cxn modelId="{AAE1FD45-61F0-4AE1-9B21-C53AAF8B3CCB}" type="presParOf" srcId="{50CD24CE-1B01-42B1-B55A-FA0B7D6BD7B8}" destId="{8A1F6FFB-A416-4E3B-B02A-97516A5293D4}" srcOrd="1" destOrd="0" presId="urn:microsoft.com/office/officeart/2008/layout/HorizontalMultiLevelHierarchy"/>
    <dgm:cxn modelId="{D55FCE0E-A54F-4863-9F13-894F095423B7}" type="presParOf" srcId="{4FA4E8DF-A3DC-4C85-A249-9C37B0401D07}" destId="{79B34845-E245-40CB-AE21-6C847AAC462C}" srcOrd="4" destOrd="0" presId="urn:microsoft.com/office/officeart/2008/layout/HorizontalMultiLevelHierarchy"/>
    <dgm:cxn modelId="{7BE8684E-BC5D-4B6A-B9F5-80DCF77AD976}" type="presParOf" srcId="{79B34845-E245-40CB-AE21-6C847AAC462C}" destId="{43EC0078-11E0-4AD0-B79B-6F591CD9CDD2}" srcOrd="0" destOrd="0" presId="urn:microsoft.com/office/officeart/2008/layout/HorizontalMultiLevelHierarchy"/>
    <dgm:cxn modelId="{68FE7C3B-E1F7-44A7-A202-6C24F2A884C6}" type="presParOf" srcId="{4FA4E8DF-A3DC-4C85-A249-9C37B0401D07}" destId="{CEEAAF28-AD4C-4C9E-B9F3-262A1C11CDC9}" srcOrd="5" destOrd="0" presId="urn:microsoft.com/office/officeart/2008/layout/HorizontalMultiLevelHierarchy"/>
    <dgm:cxn modelId="{C5EBFD64-0048-4EC9-B66D-24598843FC7E}" type="presParOf" srcId="{CEEAAF28-AD4C-4C9E-B9F3-262A1C11CDC9}" destId="{BA18DFEC-E424-4959-BC08-ACAC33849D21}" srcOrd="0" destOrd="0" presId="urn:microsoft.com/office/officeart/2008/layout/HorizontalMultiLevelHierarchy"/>
    <dgm:cxn modelId="{8BC9814D-BA41-469E-A85C-E23F570C0399}" type="presParOf" srcId="{CEEAAF28-AD4C-4C9E-B9F3-262A1C11CDC9}" destId="{6714A944-31A0-4AA7-9D56-7EF5C2E4EF1E}" srcOrd="1" destOrd="0" presId="urn:microsoft.com/office/officeart/2008/layout/HorizontalMultiLevelHierarchy"/>
    <dgm:cxn modelId="{7D4A0791-D2D6-4DAD-A173-A97B431909F9}" type="presParOf" srcId="{4FA4E8DF-A3DC-4C85-A249-9C37B0401D07}" destId="{54FFEB4C-82A2-4691-B714-C24A77AF994F}" srcOrd="6" destOrd="0" presId="urn:microsoft.com/office/officeart/2008/layout/HorizontalMultiLevelHierarchy"/>
    <dgm:cxn modelId="{AE229111-F916-4861-B6CF-F0532F14029D}" type="presParOf" srcId="{54FFEB4C-82A2-4691-B714-C24A77AF994F}" destId="{4EDF6915-844C-44A4-AF3B-2FE4C5EBF258}" srcOrd="0" destOrd="0" presId="urn:microsoft.com/office/officeart/2008/layout/HorizontalMultiLevelHierarchy"/>
    <dgm:cxn modelId="{10C0C773-E353-4B0F-A6A2-9DC0D9687525}" type="presParOf" srcId="{4FA4E8DF-A3DC-4C85-A249-9C37B0401D07}" destId="{EC14AFD8-33C1-497C-B3D7-EB3CAD915479}" srcOrd="7" destOrd="0" presId="urn:microsoft.com/office/officeart/2008/layout/HorizontalMultiLevelHierarchy"/>
    <dgm:cxn modelId="{09DBA387-6D30-4BA7-A479-9B13E3552E55}" type="presParOf" srcId="{EC14AFD8-33C1-497C-B3D7-EB3CAD915479}" destId="{CB383B83-F1D3-49FC-A8D3-799CA74BA11A}" srcOrd="0" destOrd="0" presId="urn:microsoft.com/office/officeart/2008/layout/HorizontalMultiLevelHierarchy"/>
    <dgm:cxn modelId="{DA9F7232-854F-472A-8F3D-BFDE20C7BA15}" type="presParOf" srcId="{EC14AFD8-33C1-497C-B3D7-EB3CAD915479}" destId="{5269DD66-95AE-4AC8-8509-05886259CD81}" srcOrd="1" destOrd="0" presId="urn:microsoft.com/office/officeart/2008/layout/HorizontalMultiLevelHierarchy"/>
    <dgm:cxn modelId="{E50B86DD-B946-42F1-9423-233D8C2412C9}" type="presParOf" srcId="{4FA4E8DF-A3DC-4C85-A249-9C37B0401D07}" destId="{72A50179-CB82-43C8-A2BF-B423803BC77A}" srcOrd="8" destOrd="0" presId="urn:microsoft.com/office/officeart/2008/layout/HorizontalMultiLevelHierarchy"/>
    <dgm:cxn modelId="{59FA9A76-7BA5-4ADF-ABDE-F5D6A4F87F84}" type="presParOf" srcId="{72A50179-CB82-43C8-A2BF-B423803BC77A}" destId="{5BC84525-5153-4B29-899A-62BBC39C4F28}" srcOrd="0" destOrd="0" presId="urn:microsoft.com/office/officeart/2008/layout/HorizontalMultiLevelHierarchy"/>
    <dgm:cxn modelId="{781B52C2-22FE-4BDF-B5DB-29972014D070}" type="presParOf" srcId="{4FA4E8DF-A3DC-4C85-A249-9C37B0401D07}" destId="{5845A218-36A9-4119-BE9A-766E24CA6D55}" srcOrd="9" destOrd="0" presId="urn:microsoft.com/office/officeart/2008/layout/HorizontalMultiLevelHierarchy"/>
    <dgm:cxn modelId="{CEA704E2-682F-426A-8C0B-7C282E4D5CBA}" type="presParOf" srcId="{5845A218-36A9-4119-BE9A-766E24CA6D55}" destId="{B29CFD73-1A97-44CA-BDD3-840B4817B10E}" srcOrd="0" destOrd="0" presId="urn:microsoft.com/office/officeart/2008/layout/HorizontalMultiLevelHierarchy"/>
    <dgm:cxn modelId="{0EAC1B14-0257-4730-A072-0B792E49FA2E}" type="presParOf" srcId="{5845A218-36A9-4119-BE9A-766E24CA6D55}" destId="{9F12BBFE-21C2-43AF-A8E7-7ACAABCF5997}" srcOrd="1" destOrd="0" presId="urn:microsoft.com/office/officeart/2008/layout/HorizontalMultiLevelHierarchy"/>
    <dgm:cxn modelId="{59E9F069-A00D-402E-BC8B-2D3BDD782B07}" type="presParOf" srcId="{4FA4E8DF-A3DC-4C85-A249-9C37B0401D07}" destId="{CEE080B7-9E4D-4D9F-91EF-6CE1EA948A5C}" srcOrd="10" destOrd="0" presId="urn:microsoft.com/office/officeart/2008/layout/HorizontalMultiLevelHierarchy"/>
    <dgm:cxn modelId="{9B0F0004-E436-4CB4-9C63-F95F54DE3558}" type="presParOf" srcId="{CEE080B7-9E4D-4D9F-91EF-6CE1EA948A5C}" destId="{FF51ED03-5708-48A2-ADBA-9E3E885707DF}" srcOrd="0" destOrd="0" presId="urn:microsoft.com/office/officeart/2008/layout/HorizontalMultiLevelHierarchy"/>
    <dgm:cxn modelId="{04EBC1DA-96F5-4F17-87E7-FE7B01EB3EBA}" type="presParOf" srcId="{4FA4E8DF-A3DC-4C85-A249-9C37B0401D07}" destId="{65B27094-0F88-40AF-A04F-71168263825A}" srcOrd="11" destOrd="0" presId="urn:microsoft.com/office/officeart/2008/layout/HorizontalMultiLevelHierarchy"/>
    <dgm:cxn modelId="{1DE5064E-60B5-4D58-BDD4-AE8C224ADD26}" type="presParOf" srcId="{65B27094-0F88-40AF-A04F-71168263825A}" destId="{343AFCDD-B5B1-4DE8-92DD-A7854BC9DF9C}" srcOrd="0" destOrd="0" presId="urn:microsoft.com/office/officeart/2008/layout/HorizontalMultiLevelHierarchy"/>
    <dgm:cxn modelId="{C8D7D464-75AB-4AA5-B2B0-39E4A5300ECD}" type="presParOf" srcId="{65B27094-0F88-40AF-A04F-71168263825A}" destId="{FFAE1EDB-691C-4823-AEE3-937CEE1546FF}" srcOrd="1" destOrd="0" presId="urn:microsoft.com/office/officeart/2008/layout/HorizontalMultiLevelHierarchy"/>
    <dgm:cxn modelId="{748C5C48-6AE4-44FB-93AD-09DC48F4B148}" type="presParOf" srcId="{4FA4E8DF-A3DC-4C85-A249-9C37B0401D07}" destId="{CDC6D1B5-AA61-43C4-A693-7D1C02337C0B}" srcOrd="12" destOrd="0" presId="urn:microsoft.com/office/officeart/2008/layout/HorizontalMultiLevelHierarchy"/>
    <dgm:cxn modelId="{A0EF914E-60A8-4091-B8DB-CB50CF4D7901}" type="presParOf" srcId="{CDC6D1B5-AA61-43C4-A693-7D1C02337C0B}" destId="{12687956-B6BF-45E6-A4B7-047C7ACA8166}" srcOrd="0" destOrd="0" presId="urn:microsoft.com/office/officeart/2008/layout/HorizontalMultiLevelHierarchy"/>
    <dgm:cxn modelId="{6AB5F118-52AB-42EB-8E0C-819203FAE2C4}" type="presParOf" srcId="{4FA4E8DF-A3DC-4C85-A249-9C37B0401D07}" destId="{F5B937AF-5C2B-4D5F-BA77-7E42483D9165}" srcOrd="13" destOrd="0" presId="urn:microsoft.com/office/officeart/2008/layout/HorizontalMultiLevelHierarchy"/>
    <dgm:cxn modelId="{588E45D3-373B-46D1-AA1F-7F7ED879B5F5}" type="presParOf" srcId="{F5B937AF-5C2B-4D5F-BA77-7E42483D9165}" destId="{F4E32954-5BCB-4F8D-9A37-BF4063F0BAF1}" srcOrd="0" destOrd="0" presId="urn:microsoft.com/office/officeart/2008/layout/HorizontalMultiLevelHierarchy"/>
    <dgm:cxn modelId="{3C1A4B61-0D10-4795-9923-902F7FA648DD}" type="presParOf" srcId="{F5B937AF-5C2B-4D5F-BA77-7E42483D9165}" destId="{3D2308DC-855F-4F53-9EC2-D38104D917DC}" srcOrd="1" destOrd="0" presId="urn:microsoft.com/office/officeart/2008/layout/HorizontalMultiLevelHierarchy"/>
    <dgm:cxn modelId="{2E7FCD12-C722-4215-8AA6-12E8FDC5EFE4}" type="presParOf" srcId="{4FA4E8DF-A3DC-4C85-A249-9C37B0401D07}" destId="{7CA97C18-050B-44D0-923D-95C60181D479}" srcOrd="14" destOrd="0" presId="urn:microsoft.com/office/officeart/2008/layout/HorizontalMultiLevelHierarchy"/>
    <dgm:cxn modelId="{ECADC2D9-CFD8-41C2-90C2-CD4C78B7FCAD}" type="presParOf" srcId="{7CA97C18-050B-44D0-923D-95C60181D479}" destId="{39055E86-24F0-48B6-B0A2-5E9AB176488F}" srcOrd="0" destOrd="0" presId="urn:microsoft.com/office/officeart/2008/layout/HorizontalMultiLevelHierarchy"/>
    <dgm:cxn modelId="{0EF605E4-C4AA-4317-AA91-F1893BAC498B}" type="presParOf" srcId="{4FA4E8DF-A3DC-4C85-A249-9C37B0401D07}" destId="{89074491-21AF-494D-BC30-4F2F0F278ACE}" srcOrd="15" destOrd="0" presId="urn:microsoft.com/office/officeart/2008/layout/HorizontalMultiLevelHierarchy"/>
    <dgm:cxn modelId="{63A339C4-D683-455F-93EF-EC394DA10E30}" type="presParOf" srcId="{89074491-21AF-494D-BC30-4F2F0F278ACE}" destId="{E903B2F5-E1C2-4011-A0E9-841199ED873F}" srcOrd="0" destOrd="0" presId="urn:microsoft.com/office/officeart/2008/layout/HorizontalMultiLevelHierarchy"/>
    <dgm:cxn modelId="{58A67CB5-DDB1-4851-833C-DBFDBC2B864C}" type="presParOf" srcId="{89074491-21AF-494D-BC30-4F2F0F278ACE}" destId="{0078E9B1-0F9B-40BF-BCC7-972F429BEA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97C18-050B-44D0-923D-95C60181D479}">
      <dsp:nvSpPr>
        <dsp:cNvPr id="0" name=""/>
        <dsp:cNvSpPr/>
      </dsp:nvSpPr>
      <dsp:spPr>
        <a:xfrm>
          <a:off x="1239709" y="2895600"/>
          <a:ext cx="669580" cy="2613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2613365"/>
              </a:lnTo>
              <a:lnTo>
                <a:pt x="669580" y="2613365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507055" y="4134838"/>
        <a:ext cx="134888" cy="134888"/>
      </dsp:txXfrm>
    </dsp:sp>
    <dsp:sp modelId="{CDC6D1B5-AA61-43C4-A693-7D1C02337C0B}">
      <dsp:nvSpPr>
        <dsp:cNvPr id="0" name=""/>
        <dsp:cNvSpPr/>
      </dsp:nvSpPr>
      <dsp:spPr>
        <a:xfrm>
          <a:off x="1239709" y="2895600"/>
          <a:ext cx="669580" cy="1879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1879126"/>
              </a:lnTo>
              <a:lnTo>
                <a:pt x="669580" y="1879126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524628" y="3785291"/>
        <a:ext cx="99742" cy="99742"/>
      </dsp:txXfrm>
    </dsp:sp>
    <dsp:sp modelId="{CEE080B7-9E4D-4D9F-91EF-6CE1EA948A5C}">
      <dsp:nvSpPr>
        <dsp:cNvPr id="0" name=""/>
        <dsp:cNvSpPr/>
      </dsp:nvSpPr>
      <dsp:spPr>
        <a:xfrm>
          <a:off x="1239709" y="2895600"/>
          <a:ext cx="669580" cy="1118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1118623"/>
              </a:lnTo>
              <a:lnTo>
                <a:pt x="669580" y="1118623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41906" y="3422318"/>
        <a:ext cx="65185" cy="65185"/>
      </dsp:txXfrm>
    </dsp:sp>
    <dsp:sp modelId="{72A50179-CB82-43C8-A2BF-B423803BC77A}">
      <dsp:nvSpPr>
        <dsp:cNvPr id="0" name=""/>
        <dsp:cNvSpPr/>
      </dsp:nvSpPr>
      <dsp:spPr>
        <a:xfrm>
          <a:off x="1239709" y="2895600"/>
          <a:ext cx="669580" cy="3451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345142"/>
              </a:lnTo>
              <a:lnTo>
                <a:pt x="669580" y="345142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55667" y="3049338"/>
        <a:ext cx="37665" cy="37665"/>
      </dsp:txXfrm>
    </dsp:sp>
    <dsp:sp modelId="{54FFEB4C-82A2-4691-B714-C24A77AF994F}">
      <dsp:nvSpPr>
        <dsp:cNvPr id="0" name=""/>
        <dsp:cNvSpPr/>
      </dsp:nvSpPr>
      <dsp:spPr>
        <a:xfrm>
          <a:off x="1239709" y="2527614"/>
          <a:ext cx="702941" cy="367985"/>
        </a:xfrm>
        <a:custGeom>
          <a:avLst/>
          <a:gdLst/>
          <a:ahLst/>
          <a:cxnLst/>
          <a:rect l="0" t="0" r="0" b="0"/>
          <a:pathLst>
            <a:path>
              <a:moveTo>
                <a:pt x="0" y="367985"/>
              </a:moveTo>
              <a:lnTo>
                <a:pt x="351470" y="367985"/>
              </a:lnTo>
              <a:lnTo>
                <a:pt x="351470" y="0"/>
              </a:lnTo>
              <a:lnTo>
                <a:pt x="702941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71344" y="2691771"/>
        <a:ext cx="39671" cy="39671"/>
      </dsp:txXfrm>
    </dsp:sp>
    <dsp:sp modelId="{79B34845-E245-40CB-AE21-6C847AAC462C}">
      <dsp:nvSpPr>
        <dsp:cNvPr id="0" name=""/>
        <dsp:cNvSpPr/>
      </dsp:nvSpPr>
      <dsp:spPr>
        <a:xfrm>
          <a:off x="1239709" y="1756429"/>
          <a:ext cx="669580" cy="1139170"/>
        </a:xfrm>
        <a:custGeom>
          <a:avLst/>
          <a:gdLst/>
          <a:ahLst/>
          <a:cxnLst/>
          <a:rect l="0" t="0" r="0" b="0"/>
          <a:pathLst>
            <a:path>
              <a:moveTo>
                <a:pt x="0" y="1139170"/>
              </a:moveTo>
              <a:lnTo>
                <a:pt x="334790" y="1139170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41465" y="2292980"/>
        <a:ext cx="66069" cy="66069"/>
      </dsp:txXfrm>
    </dsp:sp>
    <dsp:sp modelId="{1F2DE504-8BF2-4004-9F6D-13BA0EE7B7F7}">
      <dsp:nvSpPr>
        <dsp:cNvPr id="0" name=""/>
        <dsp:cNvSpPr/>
      </dsp:nvSpPr>
      <dsp:spPr>
        <a:xfrm>
          <a:off x="1239709" y="1019331"/>
          <a:ext cx="669580" cy="1876268"/>
        </a:xfrm>
        <a:custGeom>
          <a:avLst/>
          <a:gdLst/>
          <a:ahLst/>
          <a:cxnLst/>
          <a:rect l="0" t="0" r="0" b="0"/>
          <a:pathLst>
            <a:path>
              <a:moveTo>
                <a:pt x="0" y="1876268"/>
              </a:moveTo>
              <a:lnTo>
                <a:pt x="334790" y="1876268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524695" y="1907661"/>
        <a:ext cx="99608" cy="99608"/>
      </dsp:txXfrm>
    </dsp:sp>
    <dsp:sp modelId="{7AFD4FCC-D239-4F10-B72C-95833A40454C}">
      <dsp:nvSpPr>
        <dsp:cNvPr id="0" name=""/>
        <dsp:cNvSpPr/>
      </dsp:nvSpPr>
      <dsp:spPr>
        <a:xfrm>
          <a:off x="1239709" y="282234"/>
          <a:ext cx="669580" cy="2613365"/>
        </a:xfrm>
        <a:custGeom>
          <a:avLst/>
          <a:gdLst/>
          <a:ahLst/>
          <a:cxnLst/>
          <a:rect l="0" t="0" r="0" b="0"/>
          <a:pathLst>
            <a:path>
              <a:moveTo>
                <a:pt x="0" y="2613365"/>
              </a:moveTo>
              <a:lnTo>
                <a:pt x="334790" y="2613365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507055" y="1521472"/>
        <a:ext cx="134888" cy="134888"/>
      </dsp:txXfrm>
    </dsp:sp>
    <dsp:sp modelId="{CBFB5432-8FA7-472E-ADCE-454D8A3252FE}">
      <dsp:nvSpPr>
        <dsp:cNvPr id="0" name=""/>
        <dsp:cNvSpPr/>
      </dsp:nvSpPr>
      <dsp:spPr>
        <a:xfrm rot="16200000">
          <a:off x="-1874198" y="2275745"/>
          <a:ext cx="4988105" cy="12397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2026 </a:t>
          </a:r>
          <a:r>
            <a:rPr lang="ru-RU" sz="1900" b="1" kern="1200" dirty="0" err="1" smtClean="0">
              <a:solidFill>
                <a:schemeClr val="tx1"/>
              </a:solidFill>
              <a:latin typeface="Arial Narrow" pitchFamily="34" charset="0"/>
            </a:rPr>
            <a:t>жылғы</a:t>
          </a: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900" b="1" kern="1200" dirty="0" err="1" smtClean="0">
              <a:solidFill>
                <a:schemeClr val="tx1"/>
              </a:solidFill>
              <a:latin typeface="Arial Narrow" pitchFamily="34" charset="0"/>
            </a:rPr>
            <a:t>мамыр</a:t>
          </a: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kk-KZ" sz="1900" b="1" kern="1200" dirty="0" smtClean="0">
              <a:solidFill>
                <a:schemeClr val="tx1"/>
              </a:solidFill>
              <a:latin typeface="Arial Narrow" pitchFamily="34" charset="0"/>
            </a:rPr>
            <a:t>айына </a:t>
          </a:r>
          <a:r>
            <a:rPr lang="ru-RU" sz="1900" b="1" kern="1200" dirty="0" err="1" smtClean="0">
              <a:solidFill>
                <a:schemeClr val="tx1"/>
              </a:solidFill>
              <a:latin typeface="Arial Narrow" pitchFamily="34" charset="0"/>
            </a:rPr>
            <a:t>арналған</a:t>
          </a: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9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бюджеттің</a:t>
          </a: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900" b="1" kern="1200" dirty="0" err="1" smtClean="0">
              <a:solidFill>
                <a:schemeClr val="tx1"/>
              </a:solidFill>
              <a:latin typeface="Arial Narrow" pitchFamily="34" charset="0"/>
            </a:rPr>
            <a:t>атқарылуы</a:t>
          </a: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endParaRPr lang="ru-RU" sz="19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-1874198" y="2275745"/>
        <a:ext cx="4988105" cy="1239709"/>
      </dsp:txXfrm>
    </dsp:sp>
    <dsp:sp modelId="{58F9594C-A3E3-4379-8858-89E5E4EEF365}">
      <dsp:nvSpPr>
        <dsp:cNvPr id="0" name=""/>
        <dsp:cNvSpPr/>
      </dsp:nvSpPr>
      <dsp:spPr>
        <a:xfrm>
          <a:off x="1909289" y="40615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1)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кодекс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40615"/>
        <a:ext cx="6744148" cy="483237"/>
      </dsp:txXfrm>
    </dsp:sp>
    <dsp:sp modelId="{53ADDF70-14FD-4C47-A7D9-0191B9F15DD4}">
      <dsp:nvSpPr>
        <dsp:cNvPr id="0" name=""/>
        <dsp:cNvSpPr/>
      </dsp:nvSpPr>
      <dsp:spPr>
        <a:xfrm>
          <a:off x="1909289" y="777713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2)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Республикалық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бюджет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Заң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және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жергілікті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шешім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777713"/>
        <a:ext cx="6744148" cy="483237"/>
      </dsp:txXfrm>
    </dsp:sp>
    <dsp:sp modelId="{BA18DFEC-E424-4959-BC08-ACAC33849D21}">
      <dsp:nvSpPr>
        <dsp:cNvPr id="0" name=""/>
        <dsp:cNvSpPr/>
      </dsp:nvSpPr>
      <dsp:spPr>
        <a:xfrm>
          <a:off x="1909289" y="1514810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3)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Қазақстан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Республикасы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Үкіметінің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немесе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әкімдіктің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республикалық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бюджет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заңды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немесе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жергілікті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мәслихаттың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шешімін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іске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асыру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қаулысы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1514810"/>
        <a:ext cx="6744148" cy="483237"/>
      </dsp:txXfrm>
    </dsp:sp>
    <dsp:sp modelId="{CB383B83-F1D3-49FC-A8D3-799CA74BA11A}">
      <dsp:nvSpPr>
        <dsp:cNvPr id="0" name=""/>
        <dsp:cNvSpPr/>
      </dsp:nvSpPr>
      <dsp:spPr>
        <a:xfrm>
          <a:off x="1942651" y="2285996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4)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Мемлекеттік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органдардың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бағдарламалары</a:t>
          </a:r>
          <a:endParaRPr lang="ru-RU" sz="1300" b="1" kern="1200" dirty="0" smtClean="0">
            <a:solidFill>
              <a:schemeClr val="tx1"/>
            </a:solidFill>
            <a:latin typeface="Arial Narrow" pitchFamily="34" charset="0"/>
          </a:endParaRPr>
        </a:p>
      </dsp:txBody>
      <dsp:txXfrm>
        <a:off x="1942651" y="2285996"/>
        <a:ext cx="6744148" cy="483237"/>
      </dsp:txXfrm>
    </dsp:sp>
    <dsp:sp modelId="{B29CFD73-1A97-44CA-BDD3-840B4817B10E}">
      <dsp:nvSpPr>
        <dsp:cNvPr id="0" name=""/>
        <dsp:cNvSpPr/>
      </dsp:nvSpPr>
      <dsp:spPr>
        <a:xfrm>
          <a:off x="1909289" y="2989005"/>
          <a:ext cx="6774058" cy="5034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5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Міндеттемелер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жиынтық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жоспары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,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түсімдердің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және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төлемдер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жиынтық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жоспары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2989005"/>
        <a:ext cx="6774058" cy="503475"/>
      </dsp:txXfrm>
    </dsp:sp>
    <dsp:sp modelId="{343AFCDD-B5B1-4DE8-92DD-A7854BC9DF9C}">
      <dsp:nvSpPr>
        <dsp:cNvPr id="0" name=""/>
        <dsp:cNvSpPr/>
      </dsp:nvSpPr>
      <dsp:spPr>
        <a:xfrm>
          <a:off x="1909289" y="3746340"/>
          <a:ext cx="6738220" cy="5357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6)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бағдарламалар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әкімшісінің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міндеттемелері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мен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төлемдері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қаржыландыру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жоспарлары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3746340"/>
        <a:ext cx="6738220" cy="535766"/>
      </dsp:txXfrm>
    </dsp:sp>
    <dsp:sp modelId="{F4E32954-5BCB-4F8D-9A37-BF4063F0BAF1}">
      <dsp:nvSpPr>
        <dsp:cNvPr id="0" name=""/>
        <dsp:cNvSpPr/>
      </dsp:nvSpPr>
      <dsp:spPr>
        <a:xfrm>
          <a:off x="1909289" y="4535966"/>
          <a:ext cx="6744148" cy="4775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7)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Мемлекеттік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мекемелердің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міндеттемелері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мен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төлемдері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жеке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жоспарлары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4535966"/>
        <a:ext cx="6744148" cy="477520"/>
      </dsp:txXfrm>
    </dsp:sp>
    <dsp:sp modelId="{E903B2F5-E1C2-4011-A0E9-841199ED873F}">
      <dsp:nvSpPr>
        <dsp:cNvPr id="0" name=""/>
        <dsp:cNvSpPr/>
      </dsp:nvSpPr>
      <dsp:spPr>
        <a:xfrm>
          <a:off x="1909289" y="5267346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8) 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Бюджет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кодексіне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сәйкес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бюджеттің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атқарылу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тәртібін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айқындайтын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НҚА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5267346"/>
        <a:ext cx="6744148" cy="483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298D694-BE6F-4473-AA60-799C0E9828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6956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46125"/>
            <a:ext cx="497522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872C56C-8281-408A-B5FE-AD797ADC667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00119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E45C5-C223-4B6F-9C57-08A932ECBE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8610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C2C48-A77F-41F2-92BD-122DA62417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679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27B7-B37C-4C16-B16B-87E268BD76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11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BDBC4-63C0-4ABD-8D79-FD6E0C77D5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128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7D567-B1EF-47AF-998B-111DE0DD57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8472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DF1AF-3F58-474F-A98E-0CC7A8D25D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4876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38540-E293-4E67-8625-7F327AF533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6381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E9ABF-AE18-4630-A543-AC9EF7C226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0479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B803F-2A08-49F1-A3AD-9343185122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5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A78A3-1A71-4DEB-A935-0517EEEC00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96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0DDE9-9DC9-4198-B51D-89105E0841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154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1903D9-C8B0-436D-A775-EDBBD8E141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24451" r:id="rId1"/>
    <p:sldLayoutId id="2147524446" r:id="rId2"/>
    <p:sldLayoutId id="2147524452" r:id="rId3"/>
    <p:sldLayoutId id="2147524447" r:id="rId4"/>
    <p:sldLayoutId id="2147524448" r:id="rId5"/>
    <p:sldLayoutId id="2147524449" r:id="rId6"/>
    <p:sldLayoutId id="2147524453" r:id="rId7"/>
    <p:sldLayoutId id="2147524454" r:id="rId8"/>
    <p:sldLayoutId id="2147524455" r:id="rId9"/>
    <p:sldLayoutId id="2147524450" r:id="rId10"/>
    <p:sldLayoutId id="21475244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 txBox="1">
            <a:spLocks/>
          </p:cNvSpPr>
          <p:nvPr/>
        </p:nvSpPr>
        <p:spPr bwMode="auto">
          <a:xfrm>
            <a:off x="304800" y="2438400"/>
            <a:ext cx="8610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СҚО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Айыртау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ауданы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мәслихаты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аппаратының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</a:p>
          <a:p>
            <a:pPr algn="ctr" eaLnBrk="1" hangingPunct="1"/>
            <a:r>
              <a:rPr lang="ru-RU" altLang="ru-RU" sz="1800" b="1" dirty="0" smtClean="0">
                <a:solidFill>
                  <a:srgbClr val="0033CC"/>
                </a:solidFill>
                <a:latin typeface="Calibri" pitchFamily="34" charset="0"/>
              </a:rPr>
              <a:t>2026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жылғы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kk-KZ" altLang="ru-RU" sz="1800" b="1" dirty="0" smtClean="0">
                <a:solidFill>
                  <a:srgbClr val="0033CC"/>
                </a:solidFill>
                <a:latin typeface="Calibri" pitchFamily="34" charset="0"/>
              </a:rPr>
              <a:t>мамыр </a:t>
            </a:r>
            <a:r>
              <a:rPr lang="ru-RU" altLang="ru-RU" sz="1800" b="1" dirty="0" err="1" smtClean="0">
                <a:solidFill>
                  <a:srgbClr val="0033CC"/>
                </a:solidFill>
                <a:latin typeface="Calibri" pitchFamily="34" charset="0"/>
              </a:rPr>
              <a:t>айына</a:t>
            </a:r>
            <a:r>
              <a:rPr lang="ru-RU" altLang="ru-RU" sz="1800" b="1" dirty="0" smtClean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арналған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</a:p>
          <a:p>
            <a:pPr algn="ctr" eaLnBrk="1" hangingPunct="1"/>
            <a:r>
              <a:rPr lang="ru-RU" altLang="ru-RU" sz="4000" b="1" dirty="0">
                <a:solidFill>
                  <a:srgbClr val="0033CC"/>
                </a:solidFill>
                <a:latin typeface="Calibri" pitchFamily="34" charset="0"/>
              </a:rPr>
              <a:t>БЮДЖЕТІНІҢ ОРЫНДАЛУЫ</a:t>
            </a:r>
            <a:endParaRPr lang="ru-RU" altLang="ru-RU" sz="4000" b="1" dirty="0">
              <a:latin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70030758"/>
              </p:ext>
            </p:extLst>
          </p:nvPr>
        </p:nvGraphicFramePr>
        <p:xfrm>
          <a:off x="304800" y="762000"/>
          <a:ext cx="8686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457200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chemeClr val="tx1"/>
                </a:solidFill>
              </a:rPr>
              <a:t>Бюджеттің орындалуы бойынша негізгі құжаттар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891829"/>
              </p:ext>
            </p:extLst>
          </p:nvPr>
        </p:nvGraphicFramePr>
        <p:xfrm>
          <a:off x="238125" y="1752600"/>
          <a:ext cx="8601075" cy="5210175"/>
        </p:xfrm>
        <a:graphic>
          <a:graphicData uri="http://schemas.openxmlformats.org/drawingml/2006/table">
            <a:tbl>
              <a:tblPr/>
              <a:tblGrid>
                <a:gridCol w="2352675"/>
                <a:gridCol w="762000"/>
                <a:gridCol w="685800"/>
                <a:gridCol w="685800"/>
                <a:gridCol w="914400"/>
                <a:gridCol w="762000"/>
                <a:gridCol w="838200"/>
                <a:gridCol w="762000"/>
                <a:gridCol w="838200"/>
              </a:tblGrid>
              <a:tr h="46025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9" marB="456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/>
                        <a:t>мамыр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dirty="0" err="1" smtClean="0"/>
                        <a:t>айына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dirty="0" err="1" smtClean="0"/>
                        <a:t>нақты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dirty="0" err="1" smtClean="0"/>
                        <a:t>орындау</a:t>
                      </a:r>
                      <a:endParaRPr lang="ru-RU" sz="1100" b="1" dirty="0"/>
                    </a:p>
                  </a:txBody>
                  <a:tcPr marL="91447" marR="91447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есептік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мамыр</a:t>
                      </a:r>
                      <a:endParaRPr kumimoji="0" 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6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dirty="0" err="1" smtClean="0"/>
                        <a:t>мамыр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айына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dirty="0" err="1" smtClean="0"/>
                        <a:t>мамыр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айына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орындау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(1.04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29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 err="1" smtClean="0">
                          <a:effectLst/>
                          <a:latin typeface="Arial"/>
                        </a:rPr>
                        <a:t>Барлық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Arial"/>
                        </a:rPr>
                        <a:t>шығыстар</a:t>
                      </a:r>
                      <a:r>
                        <a:rPr lang="ru-RU" sz="1600" b="1" i="0" u="none" strike="noStrike" dirty="0" smtClean="0">
                          <a:effectLst/>
                          <a:latin typeface="Arial"/>
                        </a:rPr>
                        <a:t>: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22,9</a:t>
                      </a:r>
                    </a:p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err="1" smtClean="0">
                          <a:effectLst/>
                          <a:latin typeface="Arial"/>
                        </a:rPr>
                        <a:t>Соның</a:t>
                      </a:r>
                      <a:r>
                        <a:rPr lang="ru-RU" sz="1000" b="1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1" i="0" u="none" strike="noStrike" dirty="0" err="1" smtClean="0">
                          <a:effectLst/>
                          <a:latin typeface="Arial"/>
                        </a:rPr>
                        <a:t>ішінде</a:t>
                      </a:r>
                      <a:endParaRPr lang="ru-RU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391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err="1" smtClean="0">
                          <a:effectLst/>
                          <a:latin typeface="Arial"/>
                        </a:rPr>
                        <a:t>Мәслихат</a:t>
                      </a:r>
                      <a:r>
                        <a:rPr lang="ru-RU" sz="140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/>
                        </a:rPr>
                        <a:t>аппаратын</a:t>
                      </a:r>
                      <a:r>
                        <a:rPr lang="ru-RU" sz="140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/>
                        </a:rPr>
                        <a:t>ұстау</a:t>
                      </a:r>
                      <a:r>
                        <a:rPr lang="ru-RU" sz="140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8" marB="359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22,9</a:t>
                      </a:r>
                    </a:p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929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smtClean="0">
                          <a:effectLst/>
                          <a:latin typeface="Arial"/>
                        </a:rPr>
                        <a:t>Мәслихат</a:t>
                      </a:r>
                      <a:r>
                        <a:rPr lang="ru-RU" sz="1400" b="0" i="0" u="none" strike="noStrike" baseline="0" smtClean="0">
                          <a:effectLst/>
                          <a:latin typeface="Arial"/>
                        </a:rPr>
                        <a:t> аппаратын м</a:t>
                      </a:r>
                      <a:r>
                        <a:rPr lang="ru-RU" sz="1400" b="0" i="0" u="none" strike="noStrike" smtClean="0">
                          <a:effectLst/>
                          <a:latin typeface="Arial"/>
                        </a:rPr>
                        <a:t>атериально-техникалық</a:t>
                      </a:r>
                      <a:r>
                        <a:rPr lang="ru-RU" sz="1400" b="0" i="0" u="none" strike="noStrike" baseline="0" smtClean="0">
                          <a:effectLst/>
                          <a:latin typeface="Arial"/>
                        </a:rPr>
                        <a:t>  қамтамасыз ету</a:t>
                      </a:r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8" marB="359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2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effectLst/>
                          <a:latin typeface="Arial"/>
                        </a:rPr>
                        <a:t>М</a:t>
                      </a:r>
                      <a:r>
                        <a:rPr lang="kk-KZ" sz="1400" b="0" i="0" u="none" strike="noStrike" dirty="0" smtClean="0">
                          <a:effectLst/>
                          <a:latin typeface="Arial"/>
                        </a:rPr>
                        <a:t>әслихат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Arial"/>
                        </a:rPr>
                        <a:t> депутаттарының біліктілігін арттыру</a:t>
                      </a:r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8" marB="359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3962400" y="474663"/>
            <a:ext cx="4648200" cy="6286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000" b="1" dirty="0" err="1" smtClean="0">
                <a:solidFill>
                  <a:srgbClr val="0033CC"/>
                </a:solidFill>
              </a:rPr>
              <a:t>Мәслихат</a:t>
            </a:r>
            <a:r>
              <a:rPr lang="ru-RU" altLang="ru-RU" sz="2000" b="1" dirty="0" smtClean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аппаратының</a:t>
            </a:r>
            <a:r>
              <a:rPr lang="ru-RU" altLang="ru-RU" sz="2000" b="1" dirty="0" smtClean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шығыстары</a:t>
            </a:r>
            <a:r>
              <a:rPr lang="ru-RU" altLang="ru-RU" sz="2000" b="1" dirty="0" smtClean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бойынша</a:t>
            </a:r>
            <a:r>
              <a:rPr lang="ru-RU" altLang="ru-RU" sz="2000" b="1" dirty="0" smtClean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бюджеттің</a:t>
            </a:r>
            <a:r>
              <a:rPr lang="ru-RU" altLang="ru-RU" sz="2000" b="1" dirty="0" smtClean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атқарылуы</a:t>
            </a:r>
            <a:endParaRPr lang="ru-RU" altLang="ru-RU" sz="2000" b="1" dirty="0" smtClean="0"/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7848600" y="1309688"/>
            <a:ext cx="935038" cy="26035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  <p:sp>
        <p:nvSpPr>
          <p:cNvPr id="10319" name="AutoShape 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0320" name="AutoShape 6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287338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pic>
        <p:nvPicPr>
          <p:cNvPr id="10321" name="Picture 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474663"/>
            <a:ext cx="1447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2" name="Picture 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8" y="468313"/>
            <a:ext cx="1295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22204</TotalTime>
  <Words>220</Words>
  <Application>Microsoft Office PowerPoint</Application>
  <PresentationFormat>Экран (4:3)</PresentationFormat>
  <Paragraphs>70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Волна</vt:lpstr>
      <vt:lpstr>Презентация PowerPoint</vt:lpstr>
      <vt:lpstr>Бюджеттің орындалуы бойынша негізгі құжаттар  </vt:lpstr>
      <vt:lpstr>Мәслихат аппаратының шығыстары бойынша бюджеттің атқарылуы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Альфия Ф. Садыкова</dc:creator>
  <cp:lastModifiedBy>admin</cp:lastModifiedBy>
  <cp:revision>917</cp:revision>
  <cp:lastPrinted>2020-06-29T10:54:18Z</cp:lastPrinted>
  <dcterms:created xsi:type="dcterms:W3CDTF">1601-01-01T00:00:00Z</dcterms:created>
  <dcterms:modified xsi:type="dcterms:W3CDTF">2026-08-26T10:37:50Z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