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638" autoAdjust="0"/>
  </p:normalViewPr>
  <p:slideViewPr>
    <p:cSldViewPr>
      <p:cViewPr varScale="1">
        <p:scale>
          <a:sx n="91" d="100"/>
          <a:sy n="91" d="100"/>
        </p:scale>
        <p:origin x="-212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00240"/>
            <a:ext cx="8501122" cy="25717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«</a:t>
            </a:r>
            <a:r>
              <a:rPr lang="ru-RU" sz="4000" dirty="0" err="1" smtClean="0"/>
              <a:t>Кәсіпкерлік</a:t>
            </a:r>
            <a:r>
              <a:rPr lang="ru-RU" sz="4000" dirty="0" smtClean="0"/>
              <a:t> </a:t>
            </a:r>
            <a:r>
              <a:rPr lang="ru-RU" sz="4000" dirty="0" err="1" smtClean="0"/>
              <a:t>және</a:t>
            </a:r>
            <a:r>
              <a:rPr lang="ru-RU" sz="4000" dirty="0" smtClean="0"/>
              <a:t> </a:t>
            </a:r>
            <a:r>
              <a:rPr lang="ru-RU" sz="4000" dirty="0" err="1" smtClean="0"/>
              <a:t>ауыл</a:t>
            </a:r>
            <a:r>
              <a:rPr lang="ru-RU" sz="4000" dirty="0" smtClean="0"/>
              <a:t> </a:t>
            </a:r>
            <a:r>
              <a:rPr lang="ru-RU" sz="4000" dirty="0" err="1" smtClean="0"/>
              <a:t>шаруашылығы</a:t>
            </a:r>
            <a:r>
              <a:rPr lang="ru-RU" sz="4000" dirty="0" smtClean="0"/>
              <a:t> </a:t>
            </a:r>
            <a:r>
              <a:rPr lang="ru-RU" sz="4000" dirty="0" err="1" smtClean="0"/>
              <a:t>бөлімі</a:t>
            </a:r>
            <a:r>
              <a:rPr lang="ru-RU" sz="4000" dirty="0" smtClean="0"/>
              <a:t> </a:t>
            </a:r>
            <a:r>
              <a:rPr lang="ru-RU" sz="4000" dirty="0" err="1" smtClean="0"/>
              <a:t>бюджетінің</a:t>
            </a:r>
            <a:r>
              <a:rPr lang="ru-RU" sz="4000" dirty="0" smtClean="0"/>
              <a:t> </a:t>
            </a:r>
            <a:r>
              <a:rPr lang="ru-RU" sz="4000" dirty="0" err="1" smtClean="0"/>
              <a:t>орындалуы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2026 </a:t>
            </a:r>
            <a:r>
              <a:rPr lang="ru-RU" sz="4000" dirty="0" err="1" smtClean="0"/>
              <a:t>жылғы</a:t>
            </a:r>
            <a:r>
              <a:rPr lang="ru-RU" sz="4000" dirty="0" smtClean="0"/>
              <a:t> </a:t>
            </a:r>
            <a:r>
              <a:rPr lang="kk-KZ" sz="4000" dirty="0" smtClean="0"/>
              <a:t>тамыз </a:t>
            </a:r>
            <a:r>
              <a:rPr lang="kk-KZ" sz="4000" dirty="0" smtClean="0"/>
              <a:t>айына</a:t>
            </a: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dirty="0" smtClean="0"/>
              <a:t>«</a:t>
            </a:r>
            <a:r>
              <a:rPr lang="ru-RU" sz="4000" dirty="0" err="1" smtClean="0"/>
              <a:t>Азаматтық</a:t>
            </a:r>
            <a:r>
              <a:rPr lang="ru-RU" sz="4000" dirty="0" smtClean="0"/>
              <a:t> бюджет»»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6234558"/>
            <a:ext cx="4214810" cy="623442"/>
          </a:xfrm>
        </p:spPr>
        <p:txBody>
          <a:bodyPr/>
          <a:lstStyle/>
          <a:p>
            <a:pPr algn="ctr"/>
            <a:r>
              <a:rPr lang="kk-KZ" altLang="ru-RU" b="1" dirty="0" smtClean="0">
                <a:cs typeface="Arial" pitchFamily="34" charset="0"/>
              </a:rPr>
              <a:t> Баянаул а, </a:t>
            </a:r>
            <a:r>
              <a:rPr lang="kk-KZ" altLang="ru-RU" b="1" dirty="0" smtClean="0">
                <a:cs typeface="Arial" pitchFamily="34" charset="0"/>
              </a:rPr>
              <a:t>2026 ж.</a:t>
            </a:r>
            <a:endParaRPr lang="ru-RU" altLang="ru-RU" b="1" dirty="0" smtClean="0"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500042"/>
            <a:ext cx="285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cs typeface="Arial" pitchFamily="34" charset="0"/>
              </a:rPr>
              <a:t>ГУ «Отдел  предпринимательства и сельского хозяйства Баянаульского района»</a:t>
            </a:r>
            <a:endParaRPr lang="ru-RU" altLang="ru-RU" b="1" dirty="0"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86414" y="500042"/>
            <a:ext cx="3357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err="1" smtClean="0">
                <a:cs typeface="Arial" pitchFamily="34" charset="0"/>
              </a:rPr>
              <a:t>Баянауыл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ауданының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кәсіпкерлік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және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ауыл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шарушылығы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бөлімі</a:t>
            </a:r>
            <a:r>
              <a:rPr lang="ru-RU" altLang="ru-RU" b="1" dirty="0" smtClean="0">
                <a:cs typeface="Arial" pitchFamily="34" charset="0"/>
              </a:rPr>
              <a:t>» ММ</a:t>
            </a:r>
            <a:endParaRPr lang="ru-RU" altLang="ru-RU" b="1" dirty="0"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85728"/>
            <a:ext cx="15128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42862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«</a:t>
            </a:r>
            <a:r>
              <a:rPr lang="ru-RU" sz="2400" dirty="0" err="1" smtClean="0"/>
              <a:t>Бөлім</a:t>
            </a:r>
            <a:r>
              <a:rPr lang="ru-RU" sz="2400" dirty="0" smtClean="0"/>
              <a:t> </a:t>
            </a:r>
            <a:r>
              <a:rPr lang="ru-RU" sz="2400" dirty="0" err="1" smtClean="0"/>
              <a:t>бюджетінің</a:t>
            </a:r>
            <a:r>
              <a:rPr lang="ru-RU" sz="2400" dirty="0" smtClean="0"/>
              <a:t> 2026 </a:t>
            </a:r>
            <a:r>
              <a:rPr lang="ru-RU" sz="2400" dirty="0" err="1" smtClean="0"/>
              <a:t>жылғы</a:t>
            </a:r>
            <a:r>
              <a:rPr lang="ru-RU" sz="2400" dirty="0" smtClean="0"/>
              <a:t> </a:t>
            </a:r>
            <a:r>
              <a:rPr lang="ru-RU" sz="2400" dirty="0" err="1" smtClean="0"/>
              <a:t>тамыз</a:t>
            </a:r>
            <a:r>
              <a:rPr lang="ru-RU" sz="2400" dirty="0" smtClean="0"/>
              <a:t> </a:t>
            </a:r>
            <a:r>
              <a:rPr lang="ru-RU" sz="2400" dirty="0" err="1" smtClean="0"/>
              <a:t>айындағы</a:t>
            </a:r>
            <a:r>
              <a:rPr lang="ru-RU" sz="2400" dirty="0" smtClean="0"/>
              <a:t> </a:t>
            </a:r>
            <a:r>
              <a:rPr lang="ru-RU" sz="2400" dirty="0" err="1" smtClean="0"/>
              <a:t>орындалуы</a:t>
            </a:r>
            <a:r>
              <a:rPr lang="ru-RU" sz="2400" dirty="0" smtClean="0"/>
              <a:t>»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50" y="571500"/>
          <a:ext cx="85725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308"/>
                <a:gridCol w="1357322"/>
                <a:gridCol w="1285884"/>
                <a:gridCol w="928694"/>
                <a:gridCol w="135729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Бағдармалар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Жылдық жоспар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/>
                        <a:t>бюджетті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игеру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игерілмеген</a:t>
                      </a:r>
                      <a:r>
                        <a:rPr lang="ru-RU" dirty="0" smtClean="0"/>
                        <a:t> сома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/>
                        <a:t>«</a:t>
                      </a:r>
                      <a:r>
                        <a:rPr lang="ru-RU" sz="1600" b="0" dirty="0" err="1" smtClean="0"/>
                        <a:t>Кәсіпкерлікті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және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ауыл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шаруашылығын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дамыту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саласында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жергілікті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деңгейде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мемлекеттік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саясатты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іске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асыру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жөніндегі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қызметтер</a:t>
                      </a:r>
                      <a:r>
                        <a:rPr lang="ru-RU" sz="1600" b="0" dirty="0" smtClean="0"/>
                        <a:t>»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40149,0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40148,3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99,8%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0,7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176</TotalTime>
  <Words>72</Words>
  <PresentationFormat>Экран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Поток</vt:lpstr>
      <vt:lpstr>«Кәсіпкерлік және ауыл шаруашылығы бөлімі бюджетінің орындалуы 2026 жылғы тамыз айына  «Азаматтық бюджет»»</vt:lpstr>
      <vt:lpstr>«Бөлім бюджетінің 2026 жылғы тамыз айындағы орындалуы»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0055</dc:creator>
  <cp:lastModifiedBy>User</cp:lastModifiedBy>
  <cp:revision>22</cp:revision>
  <dcterms:created xsi:type="dcterms:W3CDTF">2022-10-18T09:49:04Z</dcterms:created>
  <dcterms:modified xsi:type="dcterms:W3CDTF">2026-09-07T03:40:52Z</dcterms:modified>
</cp:coreProperties>
</file>