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34" r:id="rId2"/>
  </p:sldIdLst>
  <p:sldSz cx="9144000" cy="5143500" type="screen16x9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3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9377F9"/>
    <a:srgbClr val="248444"/>
    <a:srgbClr val="0070C0"/>
    <a:srgbClr val="43CEFF"/>
    <a:srgbClr val="0000FF"/>
    <a:srgbClr val="00B0F0"/>
    <a:srgbClr val="195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02" y="654"/>
      </p:cViewPr>
      <p:guideLst>
        <p:guide orient="horz" pos="1620"/>
        <p:guide pos="2880"/>
        <p:guide orient="horz"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1015"/>
          </a:xfrm>
          <a:prstGeom prst="rect">
            <a:avLst/>
          </a:prstGeom>
        </p:spPr>
        <p:txBody>
          <a:bodyPr vert="horz" lIns="91987" tIns="45994" rIns="91987" bIns="4599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1015"/>
          </a:xfrm>
          <a:prstGeom prst="rect">
            <a:avLst/>
          </a:prstGeom>
        </p:spPr>
        <p:txBody>
          <a:bodyPr vert="horz" lIns="91987" tIns="45994" rIns="91987" bIns="45994" rtlCol="0"/>
          <a:lstStyle>
            <a:lvl1pPr algn="r">
              <a:defRPr sz="1200"/>
            </a:lvl1pPr>
          </a:lstStyle>
          <a:p>
            <a:fld id="{D647930D-2AFA-462D-B7F7-02E250ED95F4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50888"/>
            <a:ext cx="668178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87" tIns="45994" rIns="91987" bIns="4599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6"/>
          </a:xfrm>
          <a:prstGeom prst="rect">
            <a:avLst/>
          </a:prstGeom>
        </p:spPr>
        <p:txBody>
          <a:bodyPr vert="horz" lIns="91987" tIns="45994" rIns="91987" bIns="45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517547"/>
            <a:ext cx="2984870" cy="501015"/>
          </a:xfrm>
          <a:prstGeom prst="rect">
            <a:avLst/>
          </a:prstGeom>
        </p:spPr>
        <p:txBody>
          <a:bodyPr vert="horz" lIns="91987" tIns="45994" rIns="91987" bIns="4599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0" cy="501015"/>
          </a:xfrm>
          <a:prstGeom prst="rect">
            <a:avLst/>
          </a:prstGeom>
        </p:spPr>
        <p:txBody>
          <a:bodyPr vert="horz" lIns="91987" tIns="45994" rIns="91987" bIns="45994" rtlCol="0" anchor="b"/>
          <a:lstStyle>
            <a:lvl1pPr algn="r">
              <a:defRPr sz="1200"/>
            </a:lvl1pPr>
          </a:lstStyle>
          <a:p>
            <a:fld id="{36A3F59C-0701-402A-B1E7-D75D3A2839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34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A3F59C-0701-402A-B1E7-D75D3A28392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886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95751-3027-4E71-A405-42239EE4F573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Прямая соединительная линия 58"/>
          <p:cNvCxnSpPr/>
          <p:nvPr/>
        </p:nvCxnSpPr>
        <p:spPr>
          <a:xfrm>
            <a:off x="971600" y="411510"/>
            <a:ext cx="4896544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35258" y="123478"/>
            <a:ext cx="2106987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altLang="en-US" sz="1500" b="1" dirty="0">
                <a:solidFill>
                  <a:srgbClr val="002060"/>
                </a:solidFill>
                <a:latin typeface="Arial" panose="020B0604020202020204" pitchFamily="34" charset="0"/>
                <a:ea typeface="Tahoma KZ" panose="020B0604030504040204" pitchFamily="34" charset="0"/>
                <a:cs typeface="Arial" panose="020B0604020202020204" pitchFamily="34" charset="0"/>
              </a:rPr>
              <a:t>ТҮСІМДЕР МӘЛІМЕТІ</a:t>
            </a:r>
          </a:p>
        </p:txBody>
      </p:sp>
      <p:sp>
        <p:nvSpPr>
          <p:cNvPr id="23" name="object 596"/>
          <p:cNvSpPr txBox="1"/>
          <p:nvPr/>
        </p:nvSpPr>
        <p:spPr>
          <a:xfrm>
            <a:off x="755576" y="1347614"/>
            <a:ext cx="7468570" cy="909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50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119,9 </a:t>
            </a: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algn="ctr">
              <a:lnSpc>
                <a:spcPts val="1425"/>
              </a:lnSpc>
            </a:pPr>
            <a:r>
              <a:rPr lang="kk-KZ" sz="125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жоспарда</a:t>
            </a: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bject 596"/>
          <p:cNvSpPr txBox="1"/>
          <p:nvPr/>
        </p:nvSpPr>
        <p:spPr>
          <a:xfrm>
            <a:off x="3224611" y="1347614"/>
            <a:ext cx="1253737" cy="31797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602"/>
          <p:cNvSpPr/>
          <p:nvPr/>
        </p:nvSpPr>
        <p:spPr>
          <a:xfrm>
            <a:off x="2184487" y="2099141"/>
            <a:ext cx="360040" cy="191796"/>
          </a:xfrm>
          <a:custGeom>
            <a:avLst/>
            <a:gdLst/>
            <a:ahLst/>
            <a:cxnLst/>
            <a:rect l="l" t="t" r="r" b="b"/>
            <a:pathLst>
              <a:path w="344804" h="292735">
                <a:moveTo>
                  <a:pt x="208699" y="109207"/>
                </a:moveTo>
                <a:lnTo>
                  <a:pt x="169786" y="81940"/>
                </a:lnTo>
                <a:lnTo>
                  <a:pt x="162420" y="86487"/>
                </a:lnTo>
                <a:lnTo>
                  <a:pt x="177698" y="97205"/>
                </a:lnTo>
                <a:lnTo>
                  <a:pt x="170446" y="101815"/>
                </a:lnTo>
                <a:lnTo>
                  <a:pt x="155054" y="91020"/>
                </a:lnTo>
                <a:lnTo>
                  <a:pt x="147688" y="95567"/>
                </a:lnTo>
                <a:lnTo>
                  <a:pt x="163182" y="106438"/>
                </a:lnTo>
                <a:lnTo>
                  <a:pt x="133997" y="125031"/>
                </a:lnTo>
                <a:lnTo>
                  <a:pt x="140449" y="129324"/>
                </a:lnTo>
                <a:lnTo>
                  <a:pt x="169468" y="110845"/>
                </a:lnTo>
                <a:lnTo>
                  <a:pt x="186601" y="122834"/>
                </a:lnTo>
                <a:lnTo>
                  <a:pt x="193967" y="118287"/>
                </a:lnTo>
                <a:lnTo>
                  <a:pt x="176720" y="106222"/>
                </a:lnTo>
                <a:lnTo>
                  <a:pt x="183972" y="101600"/>
                </a:lnTo>
                <a:lnTo>
                  <a:pt x="201333" y="113753"/>
                </a:lnTo>
                <a:lnTo>
                  <a:pt x="208699" y="109207"/>
                </a:lnTo>
                <a:close/>
              </a:path>
              <a:path w="344804" h="292735">
                <a:moveTo>
                  <a:pt x="343750" y="217246"/>
                </a:moveTo>
                <a:lnTo>
                  <a:pt x="341668" y="214401"/>
                </a:lnTo>
                <a:lnTo>
                  <a:pt x="340093" y="212242"/>
                </a:lnTo>
                <a:lnTo>
                  <a:pt x="337451" y="211391"/>
                </a:lnTo>
                <a:lnTo>
                  <a:pt x="335064" y="212255"/>
                </a:lnTo>
                <a:lnTo>
                  <a:pt x="228536" y="278218"/>
                </a:lnTo>
                <a:lnTo>
                  <a:pt x="7353" y="127584"/>
                </a:lnTo>
                <a:lnTo>
                  <a:pt x="3606" y="128485"/>
                </a:lnTo>
                <a:lnTo>
                  <a:pt x="12" y="134683"/>
                </a:lnTo>
                <a:lnTo>
                  <a:pt x="850" y="138785"/>
                </a:lnTo>
                <a:lnTo>
                  <a:pt x="226174" y="292061"/>
                </a:lnTo>
                <a:lnTo>
                  <a:pt x="227291" y="292404"/>
                </a:lnTo>
                <a:lnTo>
                  <a:pt x="229450" y="292404"/>
                </a:lnTo>
                <a:lnTo>
                  <a:pt x="230466" y="292100"/>
                </a:lnTo>
                <a:lnTo>
                  <a:pt x="340728" y="223672"/>
                </a:lnTo>
                <a:lnTo>
                  <a:pt x="343319" y="221399"/>
                </a:lnTo>
                <a:lnTo>
                  <a:pt x="343750" y="217246"/>
                </a:lnTo>
                <a:close/>
              </a:path>
              <a:path w="344804" h="292735">
                <a:moveTo>
                  <a:pt x="344512" y="153568"/>
                </a:moveTo>
                <a:lnTo>
                  <a:pt x="342303" y="149491"/>
                </a:lnTo>
                <a:lnTo>
                  <a:pt x="341579" y="148704"/>
                </a:lnTo>
                <a:lnTo>
                  <a:pt x="340715" y="148132"/>
                </a:lnTo>
                <a:lnTo>
                  <a:pt x="341071" y="148132"/>
                </a:lnTo>
                <a:lnTo>
                  <a:pt x="325831" y="138010"/>
                </a:lnTo>
                <a:lnTo>
                  <a:pt x="325831" y="153606"/>
                </a:lnTo>
                <a:lnTo>
                  <a:pt x="228765" y="214096"/>
                </a:lnTo>
                <a:lnTo>
                  <a:pt x="19088" y="71424"/>
                </a:lnTo>
                <a:lnTo>
                  <a:pt x="116522" y="14363"/>
                </a:lnTo>
                <a:lnTo>
                  <a:pt x="325831" y="153606"/>
                </a:lnTo>
                <a:lnTo>
                  <a:pt x="325831" y="138010"/>
                </a:lnTo>
                <a:lnTo>
                  <a:pt x="139700" y="14363"/>
                </a:lnTo>
                <a:lnTo>
                  <a:pt x="119824" y="1168"/>
                </a:lnTo>
                <a:lnTo>
                  <a:pt x="117970" y="0"/>
                </a:lnTo>
                <a:lnTo>
                  <a:pt x="115671" y="0"/>
                </a:lnTo>
                <a:lnTo>
                  <a:pt x="113804" y="1168"/>
                </a:lnTo>
                <a:lnTo>
                  <a:pt x="4203" y="65163"/>
                </a:lnTo>
                <a:lnTo>
                  <a:pt x="1231" y="66776"/>
                </a:lnTo>
                <a:lnTo>
                  <a:pt x="12" y="70739"/>
                </a:lnTo>
                <a:lnTo>
                  <a:pt x="1981" y="75082"/>
                </a:lnTo>
                <a:lnTo>
                  <a:pt x="2730" y="75996"/>
                </a:lnTo>
                <a:lnTo>
                  <a:pt x="226174" y="227812"/>
                </a:lnTo>
                <a:lnTo>
                  <a:pt x="227279" y="228155"/>
                </a:lnTo>
                <a:lnTo>
                  <a:pt x="228409" y="228142"/>
                </a:lnTo>
                <a:lnTo>
                  <a:pt x="229438" y="228142"/>
                </a:lnTo>
                <a:lnTo>
                  <a:pt x="230454" y="227850"/>
                </a:lnTo>
                <a:lnTo>
                  <a:pt x="252641" y="214096"/>
                </a:lnTo>
                <a:lnTo>
                  <a:pt x="340715" y="159473"/>
                </a:lnTo>
                <a:lnTo>
                  <a:pt x="343573" y="157619"/>
                </a:lnTo>
                <a:lnTo>
                  <a:pt x="344512" y="153568"/>
                </a:lnTo>
                <a:close/>
              </a:path>
              <a:path w="344804" h="292735">
                <a:moveTo>
                  <a:pt x="344614" y="185750"/>
                </a:moveTo>
                <a:lnTo>
                  <a:pt x="342950" y="182575"/>
                </a:lnTo>
                <a:lnTo>
                  <a:pt x="341287" y="179412"/>
                </a:lnTo>
                <a:lnTo>
                  <a:pt x="337591" y="178320"/>
                </a:lnTo>
                <a:lnTo>
                  <a:pt x="334695" y="180136"/>
                </a:lnTo>
                <a:lnTo>
                  <a:pt x="335051" y="180136"/>
                </a:lnTo>
                <a:lnTo>
                  <a:pt x="228828" y="246100"/>
                </a:lnTo>
                <a:lnTo>
                  <a:pt x="7353" y="95516"/>
                </a:lnTo>
                <a:lnTo>
                  <a:pt x="3594" y="96431"/>
                </a:lnTo>
                <a:lnTo>
                  <a:pt x="0" y="102628"/>
                </a:lnTo>
                <a:lnTo>
                  <a:pt x="838" y="106730"/>
                </a:lnTo>
                <a:lnTo>
                  <a:pt x="226174" y="259867"/>
                </a:lnTo>
                <a:lnTo>
                  <a:pt x="227279" y="260210"/>
                </a:lnTo>
                <a:lnTo>
                  <a:pt x="229450" y="260210"/>
                </a:lnTo>
                <a:lnTo>
                  <a:pt x="230466" y="259918"/>
                </a:lnTo>
                <a:lnTo>
                  <a:pt x="343611" y="189788"/>
                </a:lnTo>
                <a:lnTo>
                  <a:pt x="344614" y="185750"/>
                </a:lnTo>
                <a:close/>
              </a:path>
            </a:pathLst>
          </a:custGeom>
          <a:solidFill>
            <a:srgbClr val="314168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1157"/>
          <p:cNvSpPr txBox="1">
            <a:spLocks/>
          </p:cNvSpPr>
          <p:nvPr/>
        </p:nvSpPr>
        <p:spPr>
          <a:xfrm>
            <a:off x="3439202" y="2889226"/>
            <a:ext cx="2348532" cy="230190"/>
          </a:xfrm>
          <a:prstGeom prst="rect">
            <a:avLst/>
          </a:prstGeom>
        </p:spPr>
        <p:txBody>
          <a:bodyPr vert="horz" wrap="square" lIns="0" tIns="14604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14"/>
              </a:spcBef>
              <a:tabLst>
                <a:tab pos="1712595" algn="l"/>
              </a:tabLst>
            </a:pPr>
            <a:r>
              <a:rPr lang="kk-KZ" sz="1400" b="1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 тапсырма:</a:t>
            </a:r>
            <a:endParaRPr lang="kk-K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596"/>
          <p:cNvSpPr txBox="1"/>
          <p:nvPr/>
        </p:nvSpPr>
        <p:spPr>
          <a:xfrm>
            <a:off x="3190411" y="3484108"/>
            <a:ext cx="2876569" cy="14484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00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 тапсырма </a:t>
            </a: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2024ж нәтижелі </a:t>
            </a: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қорытындылау, </a:t>
            </a: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2025ж сәтті бастау</a:t>
            </a: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bject 33"/>
          <p:cNvSpPr/>
          <p:nvPr/>
        </p:nvSpPr>
        <p:spPr>
          <a:xfrm flipV="1">
            <a:off x="3279046" y="3867894"/>
            <a:ext cx="2243688" cy="144016"/>
          </a:xfrm>
          <a:custGeom>
            <a:avLst/>
            <a:gdLst/>
            <a:ahLst/>
            <a:cxnLst/>
            <a:rect l="l" t="t" r="r" b="b"/>
            <a:pathLst>
              <a:path w="2743200" h="61595">
                <a:moveTo>
                  <a:pt x="2743200" y="0"/>
                </a:moveTo>
                <a:lnTo>
                  <a:pt x="0" y="0"/>
                </a:lnTo>
                <a:lnTo>
                  <a:pt x="0" y="61290"/>
                </a:lnTo>
                <a:lnTo>
                  <a:pt x="2743200" y="61290"/>
                </a:lnTo>
                <a:lnTo>
                  <a:pt x="27432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9" name="object 587"/>
          <p:cNvGrpSpPr/>
          <p:nvPr/>
        </p:nvGrpSpPr>
        <p:grpSpPr>
          <a:xfrm>
            <a:off x="-75343" y="3352919"/>
            <a:ext cx="5280379" cy="1811266"/>
            <a:chOff x="710211" y="3437572"/>
            <a:chExt cx="4136133" cy="1512887"/>
          </a:xfrm>
        </p:grpSpPr>
        <p:pic>
          <p:nvPicPr>
            <p:cNvPr id="50" name="object 58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211" y="3469132"/>
              <a:ext cx="4136133" cy="1481327"/>
            </a:xfrm>
            <a:prstGeom prst="rect">
              <a:avLst/>
            </a:prstGeom>
          </p:spPr>
        </p:pic>
        <p:sp>
          <p:nvSpPr>
            <p:cNvPr id="51" name="object 589"/>
            <p:cNvSpPr/>
            <p:nvPr/>
          </p:nvSpPr>
          <p:spPr>
            <a:xfrm>
              <a:off x="934831" y="3572313"/>
              <a:ext cx="3372215" cy="1096645"/>
            </a:xfrm>
            <a:custGeom>
              <a:avLst/>
              <a:gdLst/>
              <a:ahLst/>
              <a:cxnLst/>
              <a:rect l="l" t="t" r="r" b="b"/>
              <a:pathLst>
                <a:path w="3752215" h="1096645">
                  <a:moveTo>
                    <a:pt x="3523526" y="0"/>
                  </a:moveTo>
                  <a:lnTo>
                    <a:pt x="228600" y="0"/>
                  </a:lnTo>
                  <a:lnTo>
                    <a:pt x="182529" y="4644"/>
                  </a:lnTo>
                  <a:lnTo>
                    <a:pt x="139619" y="17964"/>
                  </a:lnTo>
                  <a:lnTo>
                    <a:pt x="100788" y="39041"/>
                  </a:lnTo>
                  <a:lnTo>
                    <a:pt x="66955" y="66955"/>
                  </a:lnTo>
                  <a:lnTo>
                    <a:pt x="39041" y="100788"/>
                  </a:lnTo>
                  <a:lnTo>
                    <a:pt x="17964" y="139619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0" y="867791"/>
                  </a:lnTo>
                  <a:lnTo>
                    <a:pt x="4644" y="913861"/>
                  </a:lnTo>
                  <a:lnTo>
                    <a:pt x="17964" y="956771"/>
                  </a:lnTo>
                  <a:lnTo>
                    <a:pt x="39041" y="995602"/>
                  </a:lnTo>
                  <a:lnTo>
                    <a:pt x="66955" y="1029435"/>
                  </a:lnTo>
                  <a:lnTo>
                    <a:pt x="100788" y="1057349"/>
                  </a:lnTo>
                  <a:lnTo>
                    <a:pt x="139619" y="1078426"/>
                  </a:lnTo>
                  <a:lnTo>
                    <a:pt x="182529" y="1091746"/>
                  </a:lnTo>
                  <a:lnTo>
                    <a:pt x="228600" y="1096391"/>
                  </a:lnTo>
                  <a:lnTo>
                    <a:pt x="3523526" y="1096391"/>
                  </a:lnTo>
                  <a:lnTo>
                    <a:pt x="3569596" y="1091746"/>
                  </a:lnTo>
                  <a:lnTo>
                    <a:pt x="3612506" y="1078426"/>
                  </a:lnTo>
                  <a:lnTo>
                    <a:pt x="3651337" y="1057349"/>
                  </a:lnTo>
                  <a:lnTo>
                    <a:pt x="3685170" y="1029435"/>
                  </a:lnTo>
                  <a:lnTo>
                    <a:pt x="3713084" y="995602"/>
                  </a:lnTo>
                  <a:lnTo>
                    <a:pt x="3734161" y="956771"/>
                  </a:lnTo>
                  <a:lnTo>
                    <a:pt x="3747481" y="913861"/>
                  </a:lnTo>
                  <a:lnTo>
                    <a:pt x="3752126" y="867791"/>
                  </a:lnTo>
                  <a:lnTo>
                    <a:pt x="3752126" y="228600"/>
                  </a:lnTo>
                  <a:lnTo>
                    <a:pt x="3747481" y="182529"/>
                  </a:lnTo>
                  <a:lnTo>
                    <a:pt x="3734161" y="139619"/>
                  </a:lnTo>
                  <a:lnTo>
                    <a:pt x="3713084" y="100788"/>
                  </a:lnTo>
                  <a:lnTo>
                    <a:pt x="3685170" y="66955"/>
                  </a:lnTo>
                  <a:lnTo>
                    <a:pt x="3651337" y="39041"/>
                  </a:lnTo>
                  <a:lnTo>
                    <a:pt x="3612506" y="17964"/>
                  </a:lnTo>
                  <a:lnTo>
                    <a:pt x="3569596" y="4644"/>
                  </a:lnTo>
                  <a:lnTo>
                    <a:pt x="3523526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lIns="0" tIns="0" rIns="0" bIns="0" rtlCol="0"/>
            <a:lstStyle/>
            <a:p>
              <a:endParaRPr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2" name="object 59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9439" y="3437572"/>
              <a:ext cx="1368272" cy="136587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sp>
        <p:nvSpPr>
          <p:cNvPr id="53" name="object 596"/>
          <p:cNvSpPr txBox="1"/>
          <p:nvPr/>
        </p:nvSpPr>
        <p:spPr>
          <a:xfrm>
            <a:off x="251520" y="3672932"/>
            <a:ext cx="1278566" cy="909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192,5</a:t>
            </a: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k-KZ" sz="2500" b="1" spc="-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algn="ctr">
              <a:lnSpc>
                <a:spcPts val="1425"/>
              </a:lnSpc>
            </a:pPr>
            <a:r>
              <a:rPr lang="kk-KZ" sz="125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</a:t>
            </a: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bject 596"/>
          <p:cNvSpPr txBox="1"/>
          <p:nvPr/>
        </p:nvSpPr>
        <p:spPr>
          <a:xfrm>
            <a:off x="3377012" y="3672932"/>
            <a:ext cx="995900" cy="909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143,9</a:t>
            </a: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k-KZ" sz="2500" b="1" spc="-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algn="ctr">
              <a:lnSpc>
                <a:spcPts val="1425"/>
              </a:lnSpc>
            </a:pPr>
            <a:r>
              <a:rPr lang="kk-KZ" sz="125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</a:t>
            </a: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object 596"/>
          <p:cNvSpPr txBox="1"/>
          <p:nvPr/>
        </p:nvSpPr>
        <p:spPr>
          <a:xfrm flipH="1">
            <a:off x="1628053" y="3484108"/>
            <a:ext cx="1650991" cy="909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48,6</a:t>
            </a: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algn="ctr">
              <a:lnSpc>
                <a:spcPts val="1425"/>
              </a:lnSpc>
            </a:pPr>
            <a:r>
              <a:rPr lang="kk-KZ" sz="125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кем </a:t>
            </a:r>
            <a:r>
              <a:rPr lang="kk-KZ" sz="125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қамтамасыз етілді </a:t>
            </a:r>
            <a:r>
              <a:rPr lang="kk-KZ" sz="125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 </a:t>
            </a:r>
            <a:r>
              <a:rPr lang="kk-KZ" sz="125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орындалуы </a:t>
            </a:r>
            <a:r>
              <a:rPr lang="kk-KZ" sz="125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74,8</a:t>
            </a:r>
            <a:r>
              <a:rPr lang="ru-RU" sz="16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object 596"/>
          <p:cNvSpPr/>
          <p:nvPr/>
        </p:nvSpPr>
        <p:spPr>
          <a:xfrm>
            <a:off x="2131527" y="4412732"/>
            <a:ext cx="540318" cy="483564"/>
          </a:xfrm>
          <a:custGeom>
            <a:avLst/>
            <a:gdLst/>
            <a:ahLst/>
            <a:cxnLst/>
            <a:rect l="l" t="t" r="r" b="b"/>
            <a:pathLst>
              <a:path w="576579" h="592454">
                <a:moveTo>
                  <a:pt x="287997" y="0"/>
                </a:moveTo>
                <a:lnTo>
                  <a:pt x="241283" y="3876"/>
                </a:lnTo>
                <a:lnTo>
                  <a:pt x="196969" y="15098"/>
                </a:lnTo>
                <a:lnTo>
                  <a:pt x="155647" y="33057"/>
                </a:lnTo>
                <a:lnTo>
                  <a:pt x="117910" y="57143"/>
                </a:lnTo>
                <a:lnTo>
                  <a:pt x="84353" y="86745"/>
                </a:lnTo>
                <a:lnTo>
                  <a:pt x="55567" y="121254"/>
                </a:lnTo>
                <a:lnTo>
                  <a:pt x="32146" y="160061"/>
                </a:lnTo>
                <a:lnTo>
                  <a:pt x="14682" y="202554"/>
                </a:lnTo>
                <a:lnTo>
                  <a:pt x="3769" y="248125"/>
                </a:lnTo>
                <a:lnTo>
                  <a:pt x="0" y="296164"/>
                </a:lnTo>
                <a:lnTo>
                  <a:pt x="3769" y="344202"/>
                </a:lnTo>
                <a:lnTo>
                  <a:pt x="14682" y="389773"/>
                </a:lnTo>
                <a:lnTo>
                  <a:pt x="32146" y="432266"/>
                </a:lnTo>
                <a:lnTo>
                  <a:pt x="55567" y="471073"/>
                </a:lnTo>
                <a:lnTo>
                  <a:pt x="84353" y="505582"/>
                </a:lnTo>
                <a:lnTo>
                  <a:pt x="117910" y="535184"/>
                </a:lnTo>
                <a:lnTo>
                  <a:pt x="155647" y="559270"/>
                </a:lnTo>
                <a:lnTo>
                  <a:pt x="196969" y="577229"/>
                </a:lnTo>
                <a:lnTo>
                  <a:pt x="241283" y="588451"/>
                </a:lnTo>
                <a:lnTo>
                  <a:pt x="287997" y="592328"/>
                </a:lnTo>
                <a:lnTo>
                  <a:pt x="334712" y="588451"/>
                </a:lnTo>
                <a:lnTo>
                  <a:pt x="379026" y="577229"/>
                </a:lnTo>
                <a:lnTo>
                  <a:pt x="420348" y="559270"/>
                </a:lnTo>
                <a:lnTo>
                  <a:pt x="458084" y="535184"/>
                </a:lnTo>
                <a:lnTo>
                  <a:pt x="491642" y="505582"/>
                </a:lnTo>
                <a:lnTo>
                  <a:pt x="520428" y="471073"/>
                </a:lnTo>
                <a:lnTo>
                  <a:pt x="543849" y="432266"/>
                </a:lnTo>
                <a:lnTo>
                  <a:pt x="561313" y="389773"/>
                </a:lnTo>
                <a:lnTo>
                  <a:pt x="572226" y="344202"/>
                </a:lnTo>
                <a:lnTo>
                  <a:pt x="575995" y="296164"/>
                </a:lnTo>
                <a:lnTo>
                  <a:pt x="572226" y="248125"/>
                </a:lnTo>
                <a:lnTo>
                  <a:pt x="561313" y="202554"/>
                </a:lnTo>
                <a:lnTo>
                  <a:pt x="543849" y="160061"/>
                </a:lnTo>
                <a:lnTo>
                  <a:pt x="520428" y="121254"/>
                </a:lnTo>
                <a:lnTo>
                  <a:pt x="491642" y="86745"/>
                </a:lnTo>
                <a:lnTo>
                  <a:pt x="458084" y="57143"/>
                </a:lnTo>
                <a:lnTo>
                  <a:pt x="420348" y="33057"/>
                </a:lnTo>
                <a:lnTo>
                  <a:pt x="379026" y="15098"/>
                </a:lnTo>
                <a:lnTo>
                  <a:pt x="334712" y="3876"/>
                </a:lnTo>
                <a:lnTo>
                  <a:pt x="2879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bject 602"/>
          <p:cNvSpPr/>
          <p:nvPr/>
        </p:nvSpPr>
        <p:spPr>
          <a:xfrm>
            <a:off x="2246065" y="4561838"/>
            <a:ext cx="360040" cy="191796"/>
          </a:xfrm>
          <a:custGeom>
            <a:avLst/>
            <a:gdLst/>
            <a:ahLst/>
            <a:cxnLst/>
            <a:rect l="l" t="t" r="r" b="b"/>
            <a:pathLst>
              <a:path w="344804" h="292735">
                <a:moveTo>
                  <a:pt x="208699" y="109207"/>
                </a:moveTo>
                <a:lnTo>
                  <a:pt x="169786" y="81940"/>
                </a:lnTo>
                <a:lnTo>
                  <a:pt x="162420" y="86487"/>
                </a:lnTo>
                <a:lnTo>
                  <a:pt x="177698" y="97205"/>
                </a:lnTo>
                <a:lnTo>
                  <a:pt x="170446" y="101815"/>
                </a:lnTo>
                <a:lnTo>
                  <a:pt x="155054" y="91020"/>
                </a:lnTo>
                <a:lnTo>
                  <a:pt x="147688" y="95567"/>
                </a:lnTo>
                <a:lnTo>
                  <a:pt x="163182" y="106438"/>
                </a:lnTo>
                <a:lnTo>
                  <a:pt x="133997" y="125031"/>
                </a:lnTo>
                <a:lnTo>
                  <a:pt x="140449" y="129324"/>
                </a:lnTo>
                <a:lnTo>
                  <a:pt x="169468" y="110845"/>
                </a:lnTo>
                <a:lnTo>
                  <a:pt x="186601" y="122834"/>
                </a:lnTo>
                <a:lnTo>
                  <a:pt x="193967" y="118287"/>
                </a:lnTo>
                <a:lnTo>
                  <a:pt x="176720" y="106222"/>
                </a:lnTo>
                <a:lnTo>
                  <a:pt x="183972" y="101600"/>
                </a:lnTo>
                <a:lnTo>
                  <a:pt x="201333" y="113753"/>
                </a:lnTo>
                <a:lnTo>
                  <a:pt x="208699" y="109207"/>
                </a:lnTo>
                <a:close/>
              </a:path>
              <a:path w="344804" h="292735">
                <a:moveTo>
                  <a:pt x="343750" y="217246"/>
                </a:moveTo>
                <a:lnTo>
                  <a:pt x="341668" y="214401"/>
                </a:lnTo>
                <a:lnTo>
                  <a:pt x="340093" y="212242"/>
                </a:lnTo>
                <a:lnTo>
                  <a:pt x="337451" y="211391"/>
                </a:lnTo>
                <a:lnTo>
                  <a:pt x="335064" y="212255"/>
                </a:lnTo>
                <a:lnTo>
                  <a:pt x="228536" y="278218"/>
                </a:lnTo>
                <a:lnTo>
                  <a:pt x="7353" y="127584"/>
                </a:lnTo>
                <a:lnTo>
                  <a:pt x="3606" y="128485"/>
                </a:lnTo>
                <a:lnTo>
                  <a:pt x="12" y="134683"/>
                </a:lnTo>
                <a:lnTo>
                  <a:pt x="850" y="138785"/>
                </a:lnTo>
                <a:lnTo>
                  <a:pt x="226174" y="292061"/>
                </a:lnTo>
                <a:lnTo>
                  <a:pt x="227291" y="292404"/>
                </a:lnTo>
                <a:lnTo>
                  <a:pt x="229450" y="292404"/>
                </a:lnTo>
                <a:lnTo>
                  <a:pt x="230466" y="292100"/>
                </a:lnTo>
                <a:lnTo>
                  <a:pt x="340728" y="223672"/>
                </a:lnTo>
                <a:lnTo>
                  <a:pt x="343319" y="221399"/>
                </a:lnTo>
                <a:lnTo>
                  <a:pt x="343750" y="217246"/>
                </a:lnTo>
                <a:close/>
              </a:path>
              <a:path w="344804" h="292735">
                <a:moveTo>
                  <a:pt x="344512" y="153568"/>
                </a:moveTo>
                <a:lnTo>
                  <a:pt x="342303" y="149491"/>
                </a:lnTo>
                <a:lnTo>
                  <a:pt x="341579" y="148704"/>
                </a:lnTo>
                <a:lnTo>
                  <a:pt x="340715" y="148132"/>
                </a:lnTo>
                <a:lnTo>
                  <a:pt x="341071" y="148132"/>
                </a:lnTo>
                <a:lnTo>
                  <a:pt x="325831" y="138010"/>
                </a:lnTo>
                <a:lnTo>
                  <a:pt x="325831" y="153606"/>
                </a:lnTo>
                <a:lnTo>
                  <a:pt x="228765" y="214096"/>
                </a:lnTo>
                <a:lnTo>
                  <a:pt x="19088" y="71424"/>
                </a:lnTo>
                <a:lnTo>
                  <a:pt x="116522" y="14363"/>
                </a:lnTo>
                <a:lnTo>
                  <a:pt x="325831" y="153606"/>
                </a:lnTo>
                <a:lnTo>
                  <a:pt x="325831" y="138010"/>
                </a:lnTo>
                <a:lnTo>
                  <a:pt x="139700" y="14363"/>
                </a:lnTo>
                <a:lnTo>
                  <a:pt x="119824" y="1168"/>
                </a:lnTo>
                <a:lnTo>
                  <a:pt x="117970" y="0"/>
                </a:lnTo>
                <a:lnTo>
                  <a:pt x="115671" y="0"/>
                </a:lnTo>
                <a:lnTo>
                  <a:pt x="113804" y="1168"/>
                </a:lnTo>
                <a:lnTo>
                  <a:pt x="4203" y="65163"/>
                </a:lnTo>
                <a:lnTo>
                  <a:pt x="1231" y="66776"/>
                </a:lnTo>
                <a:lnTo>
                  <a:pt x="12" y="70739"/>
                </a:lnTo>
                <a:lnTo>
                  <a:pt x="1981" y="75082"/>
                </a:lnTo>
                <a:lnTo>
                  <a:pt x="2730" y="75996"/>
                </a:lnTo>
                <a:lnTo>
                  <a:pt x="226174" y="227812"/>
                </a:lnTo>
                <a:lnTo>
                  <a:pt x="227279" y="228155"/>
                </a:lnTo>
                <a:lnTo>
                  <a:pt x="228409" y="228142"/>
                </a:lnTo>
                <a:lnTo>
                  <a:pt x="229438" y="228142"/>
                </a:lnTo>
                <a:lnTo>
                  <a:pt x="230454" y="227850"/>
                </a:lnTo>
                <a:lnTo>
                  <a:pt x="252641" y="214096"/>
                </a:lnTo>
                <a:lnTo>
                  <a:pt x="340715" y="159473"/>
                </a:lnTo>
                <a:lnTo>
                  <a:pt x="343573" y="157619"/>
                </a:lnTo>
                <a:lnTo>
                  <a:pt x="344512" y="153568"/>
                </a:lnTo>
                <a:close/>
              </a:path>
              <a:path w="344804" h="292735">
                <a:moveTo>
                  <a:pt x="344614" y="185750"/>
                </a:moveTo>
                <a:lnTo>
                  <a:pt x="342950" y="182575"/>
                </a:lnTo>
                <a:lnTo>
                  <a:pt x="341287" y="179412"/>
                </a:lnTo>
                <a:lnTo>
                  <a:pt x="337591" y="178320"/>
                </a:lnTo>
                <a:lnTo>
                  <a:pt x="334695" y="180136"/>
                </a:lnTo>
                <a:lnTo>
                  <a:pt x="335051" y="180136"/>
                </a:lnTo>
                <a:lnTo>
                  <a:pt x="228828" y="246100"/>
                </a:lnTo>
                <a:lnTo>
                  <a:pt x="7353" y="95516"/>
                </a:lnTo>
                <a:lnTo>
                  <a:pt x="3594" y="96431"/>
                </a:lnTo>
                <a:lnTo>
                  <a:pt x="0" y="102628"/>
                </a:lnTo>
                <a:lnTo>
                  <a:pt x="838" y="106730"/>
                </a:lnTo>
                <a:lnTo>
                  <a:pt x="226174" y="259867"/>
                </a:lnTo>
                <a:lnTo>
                  <a:pt x="227279" y="260210"/>
                </a:lnTo>
                <a:lnTo>
                  <a:pt x="229450" y="260210"/>
                </a:lnTo>
                <a:lnTo>
                  <a:pt x="230466" y="259918"/>
                </a:lnTo>
                <a:lnTo>
                  <a:pt x="343611" y="189788"/>
                </a:lnTo>
                <a:lnTo>
                  <a:pt x="344614" y="185750"/>
                </a:lnTo>
                <a:close/>
              </a:path>
            </a:pathLst>
          </a:custGeom>
          <a:solidFill>
            <a:srgbClr val="314168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object 1156"/>
          <p:cNvSpPr/>
          <p:nvPr/>
        </p:nvSpPr>
        <p:spPr>
          <a:xfrm>
            <a:off x="1012370" y="681196"/>
            <a:ext cx="7008346" cy="280052"/>
          </a:xfrm>
          <a:custGeom>
            <a:avLst/>
            <a:gdLst/>
            <a:ahLst/>
            <a:cxnLst/>
            <a:rect l="l" t="t" r="r" b="b"/>
            <a:pathLst>
              <a:path w="1630045" h="481965">
                <a:moveTo>
                  <a:pt x="1449933" y="0"/>
                </a:moveTo>
                <a:lnTo>
                  <a:pt x="179895" y="0"/>
                </a:lnTo>
                <a:lnTo>
                  <a:pt x="132072" y="6426"/>
                </a:lnTo>
                <a:lnTo>
                  <a:pt x="89099" y="24561"/>
                </a:lnTo>
                <a:lnTo>
                  <a:pt x="52690" y="52690"/>
                </a:lnTo>
                <a:lnTo>
                  <a:pt x="24561" y="89099"/>
                </a:lnTo>
                <a:lnTo>
                  <a:pt x="6426" y="132072"/>
                </a:lnTo>
                <a:lnTo>
                  <a:pt x="0" y="179895"/>
                </a:lnTo>
                <a:lnTo>
                  <a:pt x="0" y="301879"/>
                </a:lnTo>
                <a:lnTo>
                  <a:pt x="6426" y="349701"/>
                </a:lnTo>
                <a:lnTo>
                  <a:pt x="24561" y="392675"/>
                </a:lnTo>
                <a:lnTo>
                  <a:pt x="52690" y="429083"/>
                </a:lnTo>
                <a:lnTo>
                  <a:pt x="89099" y="457213"/>
                </a:lnTo>
                <a:lnTo>
                  <a:pt x="132072" y="475348"/>
                </a:lnTo>
                <a:lnTo>
                  <a:pt x="179895" y="481774"/>
                </a:lnTo>
                <a:lnTo>
                  <a:pt x="1449933" y="481774"/>
                </a:lnTo>
                <a:lnTo>
                  <a:pt x="1497756" y="475348"/>
                </a:lnTo>
                <a:lnTo>
                  <a:pt x="1540729" y="457213"/>
                </a:lnTo>
                <a:lnTo>
                  <a:pt x="1577138" y="429083"/>
                </a:lnTo>
                <a:lnTo>
                  <a:pt x="1605267" y="392675"/>
                </a:lnTo>
                <a:lnTo>
                  <a:pt x="1623402" y="349701"/>
                </a:lnTo>
                <a:lnTo>
                  <a:pt x="1629829" y="301879"/>
                </a:lnTo>
                <a:lnTo>
                  <a:pt x="1629829" y="179895"/>
                </a:lnTo>
                <a:lnTo>
                  <a:pt x="1623402" y="132072"/>
                </a:lnTo>
                <a:lnTo>
                  <a:pt x="1605267" y="89099"/>
                </a:lnTo>
                <a:lnTo>
                  <a:pt x="1577138" y="52690"/>
                </a:lnTo>
                <a:lnTo>
                  <a:pt x="1540729" y="24561"/>
                </a:lnTo>
                <a:lnTo>
                  <a:pt x="1497756" y="6426"/>
                </a:lnTo>
                <a:lnTo>
                  <a:pt x="1449933" y="0"/>
                </a:lnTo>
                <a:close/>
              </a:path>
            </a:pathLst>
          </a:custGeom>
          <a:solidFill>
            <a:srgbClr val="9377F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object 1157"/>
          <p:cNvSpPr txBox="1">
            <a:spLocks noGrp="1"/>
          </p:cNvSpPr>
          <p:nvPr>
            <p:ph type="title"/>
          </p:nvPr>
        </p:nvSpPr>
        <p:spPr>
          <a:xfrm>
            <a:off x="1193132" y="727038"/>
            <a:ext cx="5899148" cy="168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712595" algn="l"/>
              </a:tabLst>
            </a:pPr>
            <a:r>
              <a:rPr lang="kk-KZ" sz="1000" b="1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Қызылорда облысы бойынша мемлекеттік </a:t>
            </a:r>
            <a:r>
              <a:rPr lang="kk-KZ" sz="1000" b="1" spc="1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бюджеттің </a:t>
            </a:r>
            <a:r>
              <a:rPr lang="kk-KZ" sz="1000" b="1" spc="1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01.05.2026 </a:t>
            </a:r>
            <a:r>
              <a:rPr lang="kk-KZ" sz="1000" b="1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ж. жағдайына орындалуы</a:t>
            </a:r>
            <a:endParaRPr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object 1156"/>
          <p:cNvSpPr/>
          <p:nvPr/>
        </p:nvSpPr>
        <p:spPr>
          <a:xfrm>
            <a:off x="1238784" y="2966980"/>
            <a:ext cx="2142633" cy="307000"/>
          </a:xfrm>
          <a:custGeom>
            <a:avLst/>
            <a:gdLst/>
            <a:ahLst/>
            <a:cxnLst/>
            <a:rect l="l" t="t" r="r" b="b"/>
            <a:pathLst>
              <a:path w="1630045" h="481965">
                <a:moveTo>
                  <a:pt x="1449933" y="0"/>
                </a:moveTo>
                <a:lnTo>
                  <a:pt x="179895" y="0"/>
                </a:lnTo>
                <a:lnTo>
                  <a:pt x="132072" y="6426"/>
                </a:lnTo>
                <a:lnTo>
                  <a:pt x="89099" y="24561"/>
                </a:lnTo>
                <a:lnTo>
                  <a:pt x="52690" y="52690"/>
                </a:lnTo>
                <a:lnTo>
                  <a:pt x="24561" y="89099"/>
                </a:lnTo>
                <a:lnTo>
                  <a:pt x="6426" y="132072"/>
                </a:lnTo>
                <a:lnTo>
                  <a:pt x="0" y="179895"/>
                </a:lnTo>
                <a:lnTo>
                  <a:pt x="0" y="301879"/>
                </a:lnTo>
                <a:lnTo>
                  <a:pt x="6426" y="349701"/>
                </a:lnTo>
                <a:lnTo>
                  <a:pt x="24561" y="392675"/>
                </a:lnTo>
                <a:lnTo>
                  <a:pt x="52690" y="429083"/>
                </a:lnTo>
                <a:lnTo>
                  <a:pt x="89099" y="457213"/>
                </a:lnTo>
                <a:lnTo>
                  <a:pt x="132072" y="475348"/>
                </a:lnTo>
                <a:lnTo>
                  <a:pt x="179895" y="481774"/>
                </a:lnTo>
                <a:lnTo>
                  <a:pt x="1449933" y="481774"/>
                </a:lnTo>
                <a:lnTo>
                  <a:pt x="1497756" y="475348"/>
                </a:lnTo>
                <a:lnTo>
                  <a:pt x="1540729" y="457213"/>
                </a:lnTo>
                <a:lnTo>
                  <a:pt x="1577138" y="429083"/>
                </a:lnTo>
                <a:lnTo>
                  <a:pt x="1605267" y="392675"/>
                </a:lnTo>
                <a:lnTo>
                  <a:pt x="1623402" y="349701"/>
                </a:lnTo>
                <a:lnTo>
                  <a:pt x="1629829" y="301879"/>
                </a:lnTo>
                <a:lnTo>
                  <a:pt x="1629829" y="179895"/>
                </a:lnTo>
                <a:lnTo>
                  <a:pt x="1623402" y="132072"/>
                </a:lnTo>
                <a:lnTo>
                  <a:pt x="1605267" y="89099"/>
                </a:lnTo>
                <a:lnTo>
                  <a:pt x="1577138" y="52690"/>
                </a:lnTo>
                <a:lnTo>
                  <a:pt x="1540729" y="24561"/>
                </a:lnTo>
                <a:lnTo>
                  <a:pt x="1497756" y="6426"/>
                </a:lnTo>
                <a:lnTo>
                  <a:pt x="1449933" y="0"/>
                </a:lnTo>
                <a:close/>
              </a:path>
            </a:pathLst>
          </a:custGeom>
          <a:solidFill>
            <a:srgbClr val="9377F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820472" y="4827164"/>
            <a:ext cx="323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i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ru-RU" i="1" dirty="0">
              <a:solidFill>
                <a:srgbClr val="002060"/>
              </a:solidFill>
            </a:endParaRPr>
          </a:p>
        </p:txBody>
      </p:sp>
      <p:grpSp>
        <p:nvGrpSpPr>
          <p:cNvPr id="33" name="object 587">
            <a:extLst>
              <a:ext uri="{FF2B5EF4-FFF2-40B4-BE49-F238E27FC236}">
                <a16:creationId xmlns:a16="http://schemas.microsoft.com/office/drawing/2014/main" id="{12866480-A62E-43A1-8380-A1F06F477A42}"/>
              </a:ext>
            </a:extLst>
          </p:cNvPr>
          <p:cNvGrpSpPr/>
          <p:nvPr/>
        </p:nvGrpSpPr>
        <p:grpSpPr>
          <a:xfrm>
            <a:off x="4478348" y="3383881"/>
            <a:ext cx="5280379" cy="1812615"/>
            <a:chOff x="710211" y="3437572"/>
            <a:chExt cx="4136133" cy="1512887"/>
          </a:xfrm>
        </p:grpSpPr>
        <p:pic>
          <p:nvPicPr>
            <p:cNvPr id="34" name="object 588">
              <a:extLst>
                <a:ext uri="{FF2B5EF4-FFF2-40B4-BE49-F238E27FC236}">
                  <a16:creationId xmlns:a16="http://schemas.microsoft.com/office/drawing/2014/main" id="{70CE40C9-0EF7-44F9-8845-123E53CC442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211" y="3469132"/>
              <a:ext cx="4136133" cy="1481327"/>
            </a:xfrm>
            <a:prstGeom prst="rect">
              <a:avLst/>
            </a:prstGeom>
          </p:spPr>
        </p:pic>
        <p:sp>
          <p:nvSpPr>
            <p:cNvPr id="35" name="object 589">
              <a:extLst>
                <a:ext uri="{FF2B5EF4-FFF2-40B4-BE49-F238E27FC236}">
                  <a16:creationId xmlns:a16="http://schemas.microsoft.com/office/drawing/2014/main" id="{156FABB2-BFFB-45D7-A244-FDEB0F705A37}"/>
                </a:ext>
              </a:extLst>
            </p:cNvPr>
            <p:cNvSpPr/>
            <p:nvPr/>
          </p:nvSpPr>
          <p:spPr>
            <a:xfrm>
              <a:off x="934831" y="3572313"/>
              <a:ext cx="3372215" cy="1096645"/>
            </a:xfrm>
            <a:custGeom>
              <a:avLst/>
              <a:gdLst/>
              <a:ahLst/>
              <a:cxnLst/>
              <a:rect l="l" t="t" r="r" b="b"/>
              <a:pathLst>
                <a:path w="3752215" h="1096645">
                  <a:moveTo>
                    <a:pt x="3523526" y="0"/>
                  </a:moveTo>
                  <a:lnTo>
                    <a:pt x="228600" y="0"/>
                  </a:lnTo>
                  <a:lnTo>
                    <a:pt x="182529" y="4644"/>
                  </a:lnTo>
                  <a:lnTo>
                    <a:pt x="139619" y="17964"/>
                  </a:lnTo>
                  <a:lnTo>
                    <a:pt x="100788" y="39041"/>
                  </a:lnTo>
                  <a:lnTo>
                    <a:pt x="66955" y="66955"/>
                  </a:lnTo>
                  <a:lnTo>
                    <a:pt x="39041" y="100788"/>
                  </a:lnTo>
                  <a:lnTo>
                    <a:pt x="17964" y="139619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0" y="867791"/>
                  </a:lnTo>
                  <a:lnTo>
                    <a:pt x="4644" y="913861"/>
                  </a:lnTo>
                  <a:lnTo>
                    <a:pt x="17964" y="956771"/>
                  </a:lnTo>
                  <a:lnTo>
                    <a:pt x="39041" y="995602"/>
                  </a:lnTo>
                  <a:lnTo>
                    <a:pt x="66955" y="1029435"/>
                  </a:lnTo>
                  <a:lnTo>
                    <a:pt x="100788" y="1057349"/>
                  </a:lnTo>
                  <a:lnTo>
                    <a:pt x="139619" y="1078426"/>
                  </a:lnTo>
                  <a:lnTo>
                    <a:pt x="182529" y="1091746"/>
                  </a:lnTo>
                  <a:lnTo>
                    <a:pt x="228600" y="1096391"/>
                  </a:lnTo>
                  <a:lnTo>
                    <a:pt x="3523526" y="1096391"/>
                  </a:lnTo>
                  <a:lnTo>
                    <a:pt x="3569596" y="1091746"/>
                  </a:lnTo>
                  <a:lnTo>
                    <a:pt x="3612506" y="1078426"/>
                  </a:lnTo>
                  <a:lnTo>
                    <a:pt x="3651337" y="1057349"/>
                  </a:lnTo>
                  <a:lnTo>
                    <a:pt x="3685170" y="1029435"/>
                  </a:lnTo>
                  <a:lnTo>
                    <a:pt x="3713084" y="995602"/>
                  </a:lnTo>
                  <a:lnTo>
                    <a:pt x="3734161" y="956771"/>
                  </a:lnTo>
                  <a:lnTo>
                    <a:pt x="3747481" y="913861"/>
                  </a:lnTo>
                  <a:lnTo>
                    <a:pt x="3752126" y="867791"/>
                  </a:lnTo>
                  <a:lnTo>
                    <a:pt x="3752126" y="228600"/>
                  </a:lnTo>
                  <a:lnTo>
                    <a:pt x="3747481" y="182529"/>
                  </a:lnTo>
                  <a:lnTo>
                    <a:pt x="3734161" y="139619"/>
                  </a:lnTo>
                  <a:lnTo>
                    <a:pt x="3713084" y="100788"/>
                  </a:lnTo>
                  <a:lnTo>
                    <a:pt x="3685170" y="66955"/>
                  </a:lnTo>
                  <a:lnTo>
                    <a:pt x="3651337" y="39041"/>
                  </a:lnTo>
                  <a:lnTo>
                    <a:pt x="3612506" y="17964"/>
                  </a:lnTo>
                  <a:lnTo>
                    <a:pt x="3569596" y="4644"/>
                  </a:lnTo>
                  <a:lnTo>
                    <a:pt x="3523526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lIns="0" tIns="0" rIns="0" bIns="0" rtlCol="0"/>
            <a:lstStyle/>
            <a:p>
              <a:endParaRPr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6" name="object 590">
              <a:extLst>
                <a:ext uri="{FF2B5EF4-FFF2-40B4-BE49-F238E27FC236}">
                  <a16:creationId xmlns:a16="http://schemas.microsoft.com/office/drawing/2014/main" id="{E0CD7372-A919-4E84-A0A1-DFFE3D94732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9439" y="3437572"/>
              <a:ext cx="1368272" cy="136587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sp>
        <p:nvSpPr>
          <p:cNvPr id="41" name="object 1156">
            <a:extLst>
              <a:ext uri="{FF2B5EF4-FFF2-40B4-BE49-F238E27FC236}">
                <a16:creationId xmlns:a16="http://schemas.microsoft.com/office/drawing/2014/main" id="{CCD3258A-D3B8-40EE-8A14-E399AA98AEC0}"/>
              </a:ext>
            </a:extLst>
          </p:cNvPr>
          <p:cNvSpPr/>
          <p:nvPr/>
        </p:nvSpPr>
        <p:spPr>
          <a:xfrm>
            <a:off x="5787734" y="3007225"/>
            <a:ext cx="2232248" cy="303300"/>
          </a:xfrm>
          <a:custGeom>
            <a:avLst/>
            <a:gdLst/>
            <a:ahLst/>
            <a:cxnLst/>
            <a:rect l="l" t="t" r="r" b="b"/>
            <a:pathLst>
              <a:path w="1630045" h="481965">
                <a:moveTo>
                  <a:pt x="1449933" y="0"/>
                </a:moveTo>
                <a:lnTo>
                  <a:pt x="179895" y="0"/>
                </a:lnTo>
                <a:lnTo>
                  <a:pt x="132072" y="6426"/>
                </a:lnTo>
                <a:lnTo>
                  <a:pt x="89099" y="24561"/>
                </a:lnTo>
                <a:lnTo>
                  <a:pt x="52690" y="52690"/>
                </a:lnTo>
                <a:lnTo>
                  <a:pt x="24561" y="89099"/>
                </a:lnTo>
                <a:lnTo>
                  <a:pt x="6426" y="132072"/>
                </a:lnTo>
                <a:lnTo>
                  <a:pt x="0" y="179895"/>
                </a:lnTo>
                <a:lnTo>
                  <a:pt x="0" y="301879"/>
                </a:lnTo>
                <a:lnTo>
                  <a:pt x="6426" y="349701"/>
                </a:lnTo>
                <a:lnTo>
                  <a:pt x="24561" y="392675"/>
                </a:lnTo>
                <a:lnTo>
                  <a:pt x="52690" y="429083"/>
                </a:lnTo>
                <a:lnTo>
                  <a:pt x="89099" y="457213"/>
                </a:lnTo>
                <a:lnTo>
                  <a:pt x="132072" y="475348"/>
                </a:lnTo>
                <a:lnTo>
                  <a:pt x="179895" y="481774"/>
                </a:lnTo>
                <a:lnTo>
                  <a:pt x="1449933" y="481774"/>
                </a:lnTo>
                <a:lnTo>
                  <a:pt x="1497756" y="475348"/>
                </a:lnTo>
                <a:lnTo>
                  <a:pt x="1540729" y="457213"/>
                </a:lnTo>
                <a:lnTo>
                  <a:pt x="1577138" y="429083"/>
                </a:lnTo>
                <a:lnTo>
                  <a:pt x="1605267" y="392675"/>
                </a:lnTo>
                <a:lnTo>
                  <a:pt x="1623402" y="349701"/>
                </a:lnTo>
                <a:lnTo>
                  <a:pt x="1629829" y="301879"/>
                </a:lnTo>
                <a:lnTo>
                  <a:pt x="1629829" y="179895"/>
                </a:lnTo>
                <a:lnTo>
                  <a:pt x="1623402" y="132072"/>
                </a:lnTo>
                <a:lnTo>
                  <a:pt x="1605267" y="89099"/>
                </a:lnTo>
                <a:lnTo>
                  <a:pt x="1577138" y="52690"/>
                </a:lnTo>
                <a:lnTo>
                  <a:pt x="1540729" y="24561"/>
                </a:lnTo>
                <a:lnTo>
                  <a:pt x="1497756" y="6426"/>
                </a:lnTo>
                <a:lnTo>
                  <a:pt x="1449933" y="0"/>
                </a:lnTo>
                <a:close/>
              </a:path>
            </a:pathLst>
          </a:custGeom>
          <a:solidFill>
            <a:srgbClr val="9377F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/>
          <a:lstStyle/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bject 1157">
            <a:extLst>
              <a:ext uri="{FF2B5EF4-FFF2-40B4-BE49-F238E27FC236}">
                <a16:creationId xmlns:a16="http://schemas.microsoft.com/office/drawing/2014/main" id="{2457D35E-2A1A-44CF-9F39-7C76442F5DB8}"/>
              </a:ext>
            </a:extLst>
          </p:cNvPr>
          <p:cNvSpPr txBox="1">
            <a:spLocks/>
          </p:cNvSpPr>
          <p:nvPr/>
        </p:nvSpPr>
        <p:spPr>
          <a:xfrm>
            <a:off x="1238785" y="3024303"/>
            <a:ext cx="2138227" cy="168635"/>
          </a:xfrm>
          <a:prstGeom prst="rect">
            <a:avLst/>
          </a:prstGeom>
        </p:spPr>
        <p:txBody>
          <a:bodyPr vert="horz" wrap="square" lIns="0" tIns="14604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14"/>
              </a:spcBef>
              <a:tabLst>
                <a:tab pos="1712595" algn="l"/>
              </a:tabLst>
            </a:pPr>
            <a:r>
              <a:rPr lang="kk-KZ" sz="1000" b="1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РЕСПУБЛИКАЛЫҚ БЮДЖЕТ</a:t>
            </a:r>
            <a:endParaRPr lang="kk-KZ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object 596">
            <a:extLst>
              <a:ext uri="{FF2B5EF4-FFF2-40B4-BE49-F238E27FC236}">
                <a16:creationId xmlns:a16="http://schemas.microsoft.com/office/drawing/2014/main" id="{D2C6CB06-4A5C-40C2-889A-4D8B3CBFE939}"/>
              </a:ext>
            </a:extLst>
          </p:cNvPr>
          <p:cNvSpPr txBox="1"/>
          <p:nvPr/>
        </p:nvSpPr>
        <p:spPr>
          <a:xfrm flipH="1">
            <a:off x="6104546" y="3457414"/>
            <a:ext cx="1728190" cy="909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7,3</a:t>
            </a: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algn="ctr">
              <a:lnSpc>
                <a:spcPts val="1425"/>
              </a:lnSpc>
            </a:pPr>
            <a:r>
              <a:rPr lang="kk-KZ" sz="125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артық қамтамасыз етілді </a:t>
            </a:r>
            <a:r>
              <a:rPr lang="kk-KZ" sz="125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 </a:t>
            </a:r>
            <a:r>
              <a:rPr lang="kk-KZ" sz="125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орындалуы </a:t>
            </a:r>
            <a:r>
              <a:rPr lang="kk-KZ" sz="16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92,0</a:t>
            </a:r>
            <a:r>
              <a:rPr lang="ru-RU" sz="16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object 596">
            <a:extLst>
              <a:ext uri="{FF2B5EF4-FFF2-40B4-BE49-F238E27FC236}">
                <a16:creationId xmlns:a16="http://schemas.microsoft.com/office/drawing/2014/main" id="{CA2922E0-BB5A-404D-AA8F-3881D645880B}"/>
              </a:ext>
            </a:extLst>
          </p:cNvPr>
          <p:cNvSpPr/>
          <p:nvPr/>
        </p:nvSpPr>
        <p:spPr>
          <a:xfrm>
            <a:off x="6730917" y="4405451"/>
            <a:ext cx="540318" cy="483564"/>
          </a:xfrm>
          <a:custGeom>
            <a:avLst/>
            <a:gdLst/>
            <a:ahLst/>
            <a:cxnLst/>
            <a:rect l="l" t="t" r="r" b="b"/>
            <a:pathLst>
              <a:path w="576579" h="592454">
                <a:moveTo>
                  <a:pt x="287997" y="0"/>
                </a:moveTo>
                <a:lnTo>
                  <a:pt x="241283" y="3876"/>
                </a:lnTo>
                <a:lnTo>
                  <a:pt x="196969" y="15098"/>
                </a:lnTo>
                <a:lnTo>
                  <a:pt x="155647" y="33057"/>
                </a:lnTo>
                <a:lnTo>
                  <a:pt x="117910" y="57143"/>
                </a:lnTo>
                <a:lnTo>
                  <a:pt x="84353" y="86745"/>
                </a:lnTo>
                <a:lnTo>
                  <a:pt x="55567" y="121254"/>
                </a:lnTo>
                <a:lnTo>
                  <a:pt x="32146" y="160061"/>
                </a:lnTo>
                <a:lnTo>
                  <a:pt x="14682" y="202554"/>
                </a:lnTo>
                <a:lnTo>
                  <a:pt x="3769" y="248125"/>
                </a:lnTo>
                <a:lnTo>
                  <a:pt x="0" y="296164"/>
                </a:lnTo>
                <a:lnTo>
                  <a:pt x="3769" y="344202"/>
                </a:lnTo>
                <a:lnTo>
                  <a:pt x="14682" y="389773"/>
                </a:lnTo>
                <a:lnTo>
                  <a:pt x="32146" y="432266"/>
                </a:lnTo>
                <a:lnTo>
                  <a:pt x="55567" y="471073"/>
                </a:lnTo>
                <a:lnTo>
                  <a:pt x="84353" y="505582"/>
                </a:lnTo>
                <a:lnTo>
                  <a:pt x="117910" y="535184"/>
                </a:lnTo>
                <a:lnTo>
                  <a:pt x="155647" y="559270"/>
                </a:lnTo>
                <a:lnTo>
                  <a:pt x="196969" y="577229"/>
                </a:lnTo>
                <a:lnTo>
                  <a:pt x="241283" y="588451"/>
                </a:lnTo>
                <a:lnTo>
                  <a:pt x="287997" y="592328"/>
                </a:lnTo>
                <a:lnTo>
                  <a:pt x="334712" y="588451"/>
                </a:lnTo>
                <a:lnTo>
                  <a:pt x="379026" y="577229"/>
                </a:lnTo>
                <a:lnTo>
                  <a:pt x="420348" y="559270"/>
                </a:lnTo>
                <a:lnTo>
                  <a:pt x="458084" y="535184"/>
                </a:lnTo>
                <a:lnTo>
                  <a:pt x="491642" y="505582"/>
                </a:lnTo>
                <a:lnTo>
                  <a:pt x="520428" y="471073"/>
                </a:lnTo>
                <a:lnTo>
                  <a:pt x="543849" y="432266"/>
                </a:lnTo>
                <a:lnTo>
                  <a:pt x="561313" y="389773"/>
                </a:lnTo>
                <a:lnTo>
                  <a:pt x="572226" y="344202"/>
                </a:lnTo>
                <a:lnTo>
                  <a:pt x="575995" y="296164"/>
                </a:lnTo>
                <a:lnTo>
                  <a:pt x="572226" y="248125"/>
                </a:lnTo>
                <a:lnTo>
                  <a:pt x="561313" y="202554"/>
                </a:lnTo>
                <a:lnTo>
                  <a:pt x="543849" y="160061"/>
                </a:lnTo>
                <a:lnTo>
                  <a:pt x="520428" y="121254"/>
                </a:lnTo>
                <a:lnTo>
                  <a:pt x="491642" y="86745"/>
                </a:lnTo>
                <a:lnTo>
                  <a:pt x="458084" y="57143"/>
                </a:lnTo>
                <a:lnTo>
                  <a:pt x="420348" y="33057"/>
                </a:lnTo>
                <a:lnTo>
                  <a:pt x="379026" y="15098"/>
                </a:lnTo>
                <a:lnTo>
                  <a:pt x="334712" y="3876"/>
                </a:lnTo>
                <a:lnTo>
                  <a:pt x="2879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object 602">
            <a:extLst>
              <a:ext uri="{FF2B5EF4-FFF2-40B4-BE49-F238E27FC236}">
                <a16:creationId xmlns:a16="http://schemas.microsoft.com/office/drawing/2014/main" id="{00B1926D-38B8-4031-AA21-6B0588B879F7}"/>
              </a:ext>
            </a:extLst>
          </p:cNvPr>
          <p:cNvSpPr/>
          <p:nvPr/>
        </p:nvSpPr>
        <p:spPr>
          <a:xfrm>
            <a:off x="6853296" y="4563283"/>
            <a:ext cx="360040" cy="191796"/>
          </a:xfrm>
          <a:custGeom>
            <a:avLst/>
            <a:gdLst/>
            <a:ahLst/>
            <a:cxnLst/>
            <a:rect l="l" t="t" r="r" b="b"/>
            <a:pathLst>
              <a:path w="344804" h="292735">
                <a:moveTo>
                  <a:pt x="208699" y="109207"/>
                </a:moveTo>
                <a:lnTo>
                  <a:pt x="169786" y="81940"/>
                </a:lnTo>
                <a:lnTo>
                  <a:pt x="162420" y="86487"/>
                </a:lnTo>
                <a:lnTo>
                  <a:pt x="177698" y="97205"/>
                </a:lnTo>
                <a:lnTo>
                  <a:pt x="170446" y="101815"/>
                </a:lnTo>
                <a:lnTo>
                  <a:pt x="155054" y="91020"/>
                </a:lnTo>
                <a:lnTo>
                  <a:pt x="147688" y="95567"/>
                </a:lnTo>
                <a:lnTo>
                  <a:pt x="163182" y="106438"/>
                </a:lnTo>
                <a:lnTo>
                  <a:pt x="133997" y="125031"/>
                </a:lnTo>
                <a:lnTo>
                  <a:pt x="140449" y="129324"/>
                </a:lnTo>
                <a:lnTo>
                  <a:pt x="169468" y="110845"/>
                </a:lnTo>
                <a:lnTo>
                  <a:pt x="186601" y="122834"/>
                </a:lnTo>
                <a:lnTo>
                  <a:pt x="193967" y="118287"/>
                </a:lnTo>
                <a:lnTo>
                  <a:pt x="176720" y="106222"/>
                </a:lnTo>
                <a:lnTo>
                  <a:pt x="183972" y="101600"/>
                </a:lnTo>
                <a:lnTo>
                  <a:pt x="201333" y="113753"/>
                </a:lnTo>
                <a:lnTo>
                  <a:pt x="208699" y="109207"/>
                </a:lnTo>
                <a:close/>
              </a:path>
              <a:path w="344804" h="292735">
                <a:moveTo>
                  <a:pt x="343750" y="217246"/>
                </a:moveTo>
                <a:lnTo>
                  <a:pt x="341668" y="214401"/>
                </a:lnTo>
                <a:lnTo>
                  <a:pt x="340093" y="212242"/>
                </a:lnTo>
                <a:lnTo>
                  <a:pt x="337451" y="211391"/>
                </a:lnTo>
                <a:lnTo>
                  <a:pt x="335064" y="212255"/>
                </a:lnTo>
                <a:lnTo>
                  <a:pt x="228536" y="278218"/>
                </a:lnTo>
                <a:lnTo>
                  <a:pt x="7353" y="127584"/>
                </a:lnTo>
                <a:lnTo>
                  <a:pt x="3606" y="128485"/>
                </a:lnTo>
                <a:lnTo>
                  <a:pt x="12" y="134683"/>
                </a:lnTo>
                <a:lnTo>
                  <a:pt x="850" y="138785"/>
                </a:lnTo>
                <a:lnTo>
                  <a:pt x="226174" y="292061"/>
                </a:lnTo>
                <a:lnTo>
                  <a:pt x="227291" y="292404"/>
                </a:lnTo>
                <a:lnTo>
                  <a:pt x="229450" y="292404"/>
                </a:lnTo>
                <a:lnTo>
                  <a:pt x="230466" y="292100"/>
                </a:lnTo>
                <a:lnTo>
                  <a:pt x="340728" y="223672"/>
                </a:lnTo>
                <a:lnTo>
                  <a:pt x="343319" y="221399"/>
                </a:lnTo>
                <a:lnTo>
                  <a:pt x="343750" y="217246"/>
                </a:lnTo>
                <a:close/>
              </a:path>
              <a:path w="344804" h="292735">
                <a:moveTo>
                  <a:pt x="344512" y="153568"/>
                </a:moveTo>
                <a:lnTo>
                  <a:pt x="342303" y="149491"/>
                </a:lnTo>
                <a:lnTo>
                  <a:pt x="341579" y="148704"/>
                </a:lnTo>
                <a:lnTo>
                  <a:pt x="340715" y="148132"/>
                </a:lnTo>
                <a:lnTo>
                  <a:pt x="341071" y="148132"/>
                </a:lnTo>
                <a:lnTo>
                  <a:pt x="325831" y="138010"/>
                </a:lnTo>
                <a:lnTo>
                  <a:pt x="325831" y="153606"/>
                </a:lnTo>
                <a:lnTo>
                  <a:pt x="228765" y="214096"/>
                </a:lnTo>
                <a:lnTo>
                  <a:pt x="19088" y="71424"/>
                </a:lnTo>
                <a:lnTo>
                  <a:pt x="116522" y="14363"/>
                </a:lnTo>
                <a:lnTo>
                  <a:pt x="325831" y="153606"/>
                </a:lnTo>
                <a:lnTo>
                  <a:pt x="325831" y="138010"/>
                </a:lnTo>
                <a:lnTo>
                  <a:pt x="139700" y="14363"/>
                </a:lnTo>
                <a:lnTo>
                  <a:pt x="119824" y="1168"/>
                </a:lnTo>
                <a:lnTo>
                  <a:pt x="117970" y="0"/>
                </a:lnTo>
                <a:lnTo>
                  <a:pt x="115671" y="0"/>
                </a:lnTo>
                <a:lnTo>
                  <a:pt x="113804" y="1168"/>
                </a:lnTo>
                <a:lnTo>
                  <a:pt x="4203" y="65163"/>
                </a:lnTo>
                <a:lnTo>
                  <a:pt x="1231" y="66776"/>
                </a:lnTo>
                <a:lnTo>
                  <a:pt x="12" y="70739"/>
                </a:lnTo>
                <a:lnTo>
                  <a:pt x="1981" y="75082"/>
                </a:lnTo>
                <a:lnTo>
                  <a:pt x="2730" y="75996"/>
                </a:lnTo>
                <a:lnTo>
                  <a:pt x="226174" y="227812"/>
                </a:lnTo>
                <a:lnTo>
                  <a:pt x="227279" y="228155"/>
                </a:lnTo>
                <a:lnTo>
                  <a:pt x="228409" y="228142"/>
                </a:lnTo>
                <a:lnTo>
                  <a:pt x="229438" y="228142"/>
                </a:lnTo>
                <a:lnTo>
                  <a:pt x="230454" y="227850"/>
                </a:lnTo>
                <a:lnTo>
                  <a:pt x="252641" y="214096"/>
                </a:lnTo>
                <a:lnTo>
                  <a:pt x="340715" y="159473"/>
                </a:lnTo>
                <a:lnTo>
                  <a:pt x="343573" y="157619"/>
                </a:lnTo>
                <a:lnTo>
                  <a:pt x="344512" y="153568"/>
                </a:lnTo>
                <a:close/>
              </a:path>
              <a:path w="344804" h="292735">
                <a:moveTo>
                  <a:pt x="344614" y="185750"/>
                </a:moveTo>
                <a:lnTo>
                  <a:pt x="342950" y="182575"/>
                </a:lnTo>
                <a:lnTo>
                  <a:pt x="341287" y="179412"/>
                </a:lnTo>
                <a:lnTo>
                  <a:pt x="337591" y="178320"/>
                </a:lnTo>
                <a:lnTo>
                  <a:pt x="334695" y="180136"/>
                </a:lnTo>
                <a:lnTo>
                  <a:pt x="335051" y="180136"/>
                </a:lnTo>
                <a:lnTo>
                  <a:pt x="228828" y="246100"/>
                </a:lnTo>
                <a:lnTo>
                  <a:pt x="7353" y="95516"/>
                </a:lnTo>
                <a:lnTo>
                  <a:pt x="3594" y="96431"/>
                </a:lnTo>
                <a:lnTo>
                  <a:pt x="0" y="102628"/>
                </a:lnTo>
                <a:lnTo>
                  <a:pt x="838" y="106730"/>
                </a:lnTo>
                <a:lnTo>
                  <a:pt x="226174" y="259867"/>
                </a:lnTo>
                <a:lnTo>
                  <a:pt x="227279" y="260210"/>
                </a:lnTo>
                <a:lnTo>
                  <a:pt x="229450" y="260210"/>
                </a:lnTo>
                <a:lnTo>
                  <a:pt x="230466" y="259918"/>
                </a:lnTo>
                <a:lnTo>
                  <a:pt x="343611" y="189788"/>
                </a:lnTo>
                <a:lnTo>
                  <a:pt x="344614" y="185750"/>
                </a:lnTo>
                <a:close/>
              </a:path>
            </a:pathLst>
          </a:custGeom>
          <a:solidFill>
            <a:srgbClr val="314168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object 596">
            <a:extLst>
              <a:ext uri="{FF2B5EF4-FFF2-40B4-BE49-F238E27FC236}">
                <a16:creationId xmlns:a16="http://schemas.microsoft.com/office/drawing/2014/main" id="{97E47889-01C1-4597-AE25-DE77B6505B19}"/>
              </a:ext>
            </a:extLst>
          </p:cNvPr>
          <p:cNvSpPr txBox="1"/>
          <p:nvPr/>
        </p:nvSpPr>
        <p:spPr>
          <a:xfrm>
            <a:off x="3203847" y="1347614"/>
            <a:ext cx="2341667" cy="909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50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128,5 </a:t>
            </a: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algn="ctr">
              <a:lnSpc>
                <a:spcPts val="1425"/>
              </a:lnSpc>
            </a:pPr>
            <a:r>
              <a:rPr lang="kk-KZ" sz="125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түсті</a:t>
            </a: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object 596">
            <a:extLst>
              <a:ext uri="{FF2B5EF4-FFF2-40B4-BE49-F238E27FC236}">
                <a16:creationId xmlns:a16="http://schemas.microsoft.com/office/drawing/2014/main" id="{663941DD-2C46-47E6-B4A5-EA0359D56115}"/>
              </a:ext>
            </a:extLst>
          </p:cNvPr>
          <p:cNvSpPr txBox="1"/>
          <p:nvPr/>
        </p:nvSpPr>
        <p:spPr>
          <a:xfrm>
            <a:off x="4737017" y="3692613"/>
            <a:ext cx="1253737" cy="909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</a:t>
            </a: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k-KZ" sz="2500" b="1" spc="-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algn="ctr">
              <a:lnSpc>
                <a:spcPts val="1425"/>
              </a:lnSpc>
            </a:pPr>
            <a:r>
              <a:rPr lang="kk-KZ" sz="125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</a:t>
            </a: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object 596">
            <a:extLst>
              <a:ext uri="{FF2B5EF4-FFF2-40B4-BE49-F238E27FC236}">
                <a16:creationId xmlns:a16="http://schemas.microsoft.com/office/drawing/2014/main" id="{97BD9688-5CFA-40DD-89B8-A67270282834}"/>
              </a:ext>
            </a:extLst>
          </p:cNvPr>
          <p:cNvSpPr txBox="1"/>
          <p:nvPr/>
        </p:nvSpPr>
        <p:spPr>
          <a:xfrm>
            <a:off x="7839612" y="3718583"/>
            <a:ext cx="1253737" cy="909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83,7</a:t>
            </a:r>
            <a:endParaRPr lang="kk-KZ" sz="2500" b="1" spc="-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algn="ctr">
              <a:lnSpc>
                <a:spcPts val="1425"/>
              </a:lnSpc>
            </a:pPr>
            <a:r>
              <a:rPr lang="kk-KZ" sz="125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</a:t>
            </a: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821" y="1131590"/>
            <a:ext cx="8609054" cy="15954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0122" y="983576"/>
            <a:ext cx="3406054" cy="189378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2487" y="2175291"/>
            <a:ext cx="1008112" cy="4311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3968" y="2205525"/>
            <a:ext cx="481140" cy="350968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6177" y="2984555"/>
            <a:ext cx="1584176" cy="31173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394709" y="1385012"/>
            <a:ext cx="2002602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227,6</a:t>
            </a:r>
            <a:endParaRPr lang="kk-KZ" sz="2500" b="1" spc="-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lang="kk-KZ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lvl="0" algn="ctr">
              <a:lnSpc>
                <a:spcPts val="1425"/>
              </a:lnSpc>
            </a:pPr>
            <a:r>
              <a:rPr lang="kk-KZ" sz="125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</a:t>
            </a:r>
            <a:endParaRPr lang="kk-KZ" sz="12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77012" y="1197951"/>
            <a:ext cx="2491132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55,9</a:t>
            </a: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млн.тг</a:t>
            </a:r>
            <a:endParaRPr lang="kk-KZ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lvl="0" algn="ctr">
              <a:lnSpc>
                <a:spcPts val="1425"/>
              </a:lnSpc>
            </a:pPr>
            <a:r>
              <a:rPr lang="kk-KZ" sz="125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кем орынлады немесе </a:t>
            </a:r>
            <a:r>
              <a:rPr lang="kk-KZ" sz="125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орындалуы </a:t>
            </a:r>
            <a:r>
              <a:rPr lang="kk-KZ" sz="16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80,3</a:t>
            </a:r>
            <a:r>
              <a:rPr lang="kk-KZ" sz="16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kk-KZ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1347615"/>
            <a:ext cx="1944120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283,5</a:t>
            </a: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k-KZ" sz="2500" b="1" spc="-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lang="kk-KZ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lvl="0" algn="ctr">
              <a:lnSpc>
                <a:spcPts val="1425"/>
              </a:lnSpc>
            </a:pPr>
            <a:r>
              <a:rPr lang="kk-KZ" sz="125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</a:t>
            </a:r>
            <a:endParaRPr lang="kk-KZ" sz="12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3320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4136</TotalTime>
  <Words>78</Words>
  <Application>Microsoft Office PowerPoint</Application>
  <PresentationFormat>Экран (16:9)</PresentationFormat>
  <Paragraphs>40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 KZ</vt:lpstr>
      <vt:lpstr>Тема Office</vt:lpstr>
      <vt:lpstr>Қызылорда облысы бойынша мемлекеттік бюджеттің 01.05.2026 ж. жағдайына орындалуы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ДГД КЗО Итоги 10 мес 2024г</dc:title>
  <dc:creator>Темирова Гульсара Хусеиновна</dc:creator>
  <cp:lastModifiedBy>Жанадилова Мира Сериковна</cp:lastModifiedBy>
  <cp:revision>303</cp:revision>
  <cp:lastPrinted>2024-11-08T11:33:21Z</cp:lastPrinted>
  <dcterms:created xsi:type="dcterms:W3CDTF">2023-08-28T10:28:53Z</dcterms:created>
  <dcterms:modified xsi:type="dcterms:W3CDTF">2026-09-15T11:38:01Z</dcterms:modified>
</cp:coreProperties>
</file>